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6" r:id="rId3"/>
    <p:sldId id="417" r:id="rId4"/>
    <p:sldId id="418" r:id="rId5"/>
    <p:sldId id="419" r:id="rId6"/>
    <p:sldId id="4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6A3E-FF2C-F574-A211-2AB79F6AB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6BE08-8716-6249-2761-03785D390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6F4-7BD3-F266-DD99-B650F3E5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A50AE-D14F-6003-0776-A5629D41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12951-9B19-960E-0100-5561B49C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9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9C63-1C28-8508-A091-FA1EBB88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DD062-C401-AB56-973C-8485BF4D9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29109-73EC-3E04-E04B-8C4E0B3C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E6E15-289B-2BA9-CCFC-72A057C7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E0A1E-E766-5534-DAB2-34E41F39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7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FFAED5-35F3-933F-8D2D-D377A07E0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B45AF-35C9-F3D4-B1ED-E2F706A44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72277-0B6D-893A-4731-CF100332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34889-A4CA-5577-6775-781E14BB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4FA7E-E84A-951E-D9D8-9AB7FA9F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5AD51-AA91-F00E-F1D2-91516809A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D655-665D-15EC-629A-4B64F65B8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F91CE-0243-6D35-80B9-D2CEF8F5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8B7FF-20F5-8DCD-F563-8C4B5E12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17E7E-89FA-8548-4E7E-0D2039F6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9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FBE-A8D7-3CFC-EB16-AAD2C498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71B5D-D580-CC4D-B2DA-231F3D48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F24A0-1293-16C3-F9FA-0D4B4619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3621C-93B4-25A6-EAC8-A99E11AB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1C721-7741-1076-3740-19F1A965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4F7A-F090-5315-E862-BC9D9793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E44B-F842-CE7E-0E6F-609D5EED0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8DF7F-F6AC-A6D8-1476-1903F06EF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0C209-E0A0-8682-0FD6-D2F4615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CF1B7-2B07-1FEE-E4F9-A043D676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0ABEC-8526-2E20-A859-3E2AFD83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2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B1DB-E92C-4050-FC83-90533936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753F4-378A-13F3-A1B9-A4012BDFF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BA90E-ADA3-22CD-F7D8-EE7B466D7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4D7F8-223E-8207-5A65-D6C22F1F7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7C5759-3F8B-618A-14A0-5DA2C039E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4DC80-B7DF-0C41-87B6-42D853C6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41424B-74FC-B320-E4BA-0370AB92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2A62A-570B-0642-65FB-5BEED215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FB80-575E-EB0D-998A-59ECAA6F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1A83F-F577-7202-52FB-32E8EE55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76B1D-C199-3F6C-F5C3-75352E33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9F109-4973-754F-5083-AC13668D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4CE22-8CF8-BB8C-BEAC-ADC875AB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ED88F-B533-9382-FB92-EE5E8ED5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6ED0F-7463-A52C-6F80-AB9A976A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8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685E-251F-6CCB-74F6-BD8A07C9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5FB45-9DE2-3688-EDD1-75C9C3EF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82D65-BFA2-2B0F-24A6-B74430A17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C8A5B-F5BD-0579-C3F1-4F5AD196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3BE49-9E45-2F1B-3961-156A8AB2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0D48C-2E77-E2FD-28E7-B4E3C02A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E2E8-5B22-0BCE-5123-ABB4F3103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D2A16-E3BE-9790-8D57-D0C642CDE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9E86D-ADCE-57A8-3E33-915CC0A48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85485-2F3A-246E-18C1-BDBFCFFB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3F28E-A54C-8B6C-FDE9-5C4D3D8F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326C-63EA-97A1-E28A-9801959A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3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1A6FE2-1074-0DF9-CE36-6E04EA25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8A0FC-30C9-1695-DD6A-271E6DBB5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BC6A-D9E8-7D37-7259-07B47E06C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77EE9-0FFA-4C4C-A514-0F654BEEBAA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52BD1-8EB0-441C-3CA0-EA52305F3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7241C-5E89-70AC-3F78-8B6C961E8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2325-EBB7-441D-844D-82300D3D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r/cs01FQW1QE?origin=lprLi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office.com/r/xDa4isQV7j?origin=lpr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office.com/r/vgW9bqh9V9?origin=lprL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office.com/r/PczmKHjszY?origin=lpr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office.com/r/V4muvhBR6M?origin=lpr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F1D1-6494-94D1-E62C-211619E09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 ĐĂNG KÝ NHÓM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A202C-E6CF-DD69-A423-00D6E8FEF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3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831D-9449-1666-51F2-9BED3D3B2A38}"/>
              </a:ext>
            </a:extLst>
          </p:cNvPr>
          <p:cNvSpPr>
            <a:spLocks/>
          </p:cNvSpPr>
          <p:nvPr/>
        </p:nvSpPr>
        <p:spPr>
          <a:xfrm>
            <a:off x="985992" y="2895519"/>
            <a:ext cx="4314531" cy="246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40080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https://forms.office.com/r/cs01FQW1QE?origin=lprLink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36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A qr code on a screen&#10;&#10;Description automatically generated">
            <a:extLst>
              <a:ext uri="{FF2B5EF4-FFF2-40B4-BE49-F238E27FC236}">
                <a16:creationId xmlns:a16="http://schemas.microsoft.com/office/drawing/2014/main" id="{73C2133E-F5CF-5CC3-788B-3F885258D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752" y="1926266"/>
            <a:ext cx="3756588" cy="373780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8E9B4-23B5-B872-7479-731D45A346E1}"/>
              </a:ext>
            </a:extLst>
          </p:cNvPr>
          <p:cNvSpPr>
            <a:spLocks/>
          </p:cNvSpPr>
          <p:nvPr/>
        </p:nvSpPr>
        <p:spPr>
          <a:xfrm>
            <a:off x="7885852" y="6027455"/>
            <a:ext cx="1925859" cy="256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defTabSz="640080">
              <a:lnSpc>
                <a:spcPct val="90000"/>
              </a:lnSpc>
              <a:spcAft>
                <a:spcPts val="420"/>
              </a:spcAft>
            </a:pPr>
            <a:fld id="{349BA8FB-D72C-C74F-B7BC-8CAEED18D53E}" type="slidenum"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640080">
                <a:lnSpc>
                  <a:spcPct val="90000"/>
                </a:lnSpc>
                <a:spcAft>
                  <a:spcPts val="420"/>
                </a:spcAft>
              </a:pPr>
              <a:t>2</a:t>
            </a:fld>
            <a:endParaRPr lang="en-US" sz="17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D9B581-A902-8467-AA78-6FD38C11CE43}"/>
              </a:ext>
            </a:extLst>
          </p:cNvPr>
          <p:cNvSpPr txBox="1">
            <a:spLocks/>
          </p:cNvSpPr>
          <p:nvPr/>
        </p:nvSpPr>
        <p:spPr>
          <a:xfrm>
            <a:off x="884380" y="859097"/>
            <a:ext cx="4314531" cy="478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40080">
              <a:spcAft>
                <a:spcPts val="600"/>
              </a:spcAft>
            </a:pPr>
            <a:r>
              <a:rPr lang="en-US" sz="252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NGÀNH QTKD VÀ LOGISTICS</a:t>
            </a:r>
            <a:endParaRPr 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056A3-96AD-06D6-00EF-5BFB8586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A8FB-D72C-C74F-B7BC-8CAEED18D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E303-FDCA-AAC9-95A6-AE6B3CC0182E}"/>
              </a:ext>
            </a:extLst>
          </p:cNvPr>
          <p:cNvSpPr>
            <a:spLocks/>
          </p:cNvSpPr>
          <p:nvPr/>
        </p:nvSpPr>
        <p:spPr>
          <a:xfrm>
            <a:off x="839305" y="785362"/>
            <a:ext cx="8649752" cy="80387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685800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NHÓM NGÀNH QUẢN TRỊ MARKETING VÀ THƯƠNG MẠI ĐIỆN TỬ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6BE32-1FF3-F88F-FA80-1497A9D312B3}"/>
              </a:ext>
            </a:extLst>
          </p:cNvPr>
          <p:cNvSpPr txBox="1"/>
          <p:nvPr/>
        </p:nvSpPr>
        <p:spPr>
          <a:xfrm>
            <a:off x="6420596" y="3015596"/>
            <a:ext cx="38991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spcAft>
                <a:spcPts val="600"/>
              </a:spcAft>
            </a:pP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https://forms.office.com/r/xDa4isQV7j?origin=lprLink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4000" dirty="0"/>
          </a:p>
        </p:txBody>
      </p:sp>
      <p:pic>
        <p:nvPicPr>
          <p:cNvPr id="11" name="Picture 10" descr="A qr code on a screen&#10;&#10;Description automatically generated">
            <a:extLst>
              <a:ext uri="{FF2B5EF4-FFF2-40B4-BE49-F238E27FC236}">
                <a16:creationId xmlns:a16="http://schemas.microsoft.com/office/drawing/2014/main" id="{0D969F88-4A07-43E9-0BDB-0E9324536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49" y="1738109"/>
            <a:ext cx="5082440" cy="4983366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08F5A41-73AD-324E-ACE4-C3AC77FA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A8FB-D72C-C74F-B7BC-8CAEED18D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8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347BC-8B5F-F8DC-F6E5-9D0FEDD6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96" y="4099812"/>
            <a:ext cx="5208206" cy="1738683"/>
          </a:xfrm>
        </p:spPr>
        <p:txBody>
          <a:bodyPr anchor="ctr">
            <a:normAutofit/>
          </a:bodyPr>
          <a:lstStyle/>
          <a:p>
            <a:r>
              <a:rPr lang="en-US" sz="3200" dirty="0">
                <a:hlinkClick r:id="rId2"/>
              </a:rPr>
              <a:t>https://forms.office.com/r/vgW9bqh9V9?origin=lprLink</a:t>
            </a:r>
            <a:r>
              <a:rPr lang="en-US" sz="32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5F2ADE-98E4-B46D-6C23-639CF00A6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83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DB837-5791-A794-577E-DE4DCF31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5070" y="6492240"/>
            <a:ext cx="10557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9BA8FB-D72C-C74F-B7BC-8CAEED18D53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411CF3-8E84-78EE-1BA1-FA140D4535DC}"/>
              </a:ext>
            </a:extLst>
          </p:cNvPr>
          <p:cNvSpPr txBox="1"/>
          <p:nvPr/>
        </p:nvSpPr>
        <p:spPr>
          <a:xfrm>
            <a:off x="902266" y="799352"/>
            <a:ext cx="42976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Quản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ngân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463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DA54-5827-372A-3849-D6C7A0190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157" y="3828481"/>
            <a:ext cx="5288308" cy="1625786"/>
          </a:xfrm>
        </p:spPr>
        <p:txBody>
          <a:bodyPr anchor="ctr">
            <a:normAutofit/>
          </a:bodyPr>
          <a:lstStyle/>
          <a:p>
            <a:r>
              <a:rPr lang="en-US" sz="3200" dirty="0">
                <a:hlinkClick r:id="rId2"/>
              </a:rPr>
              <a:t>https://forms.office.com/r/PczmKHjszY?origin=lprLink</a:t>
            </a:r>
            <a:r>
              <a:rPr lang="en-US" sz="3200" dirty="0"/>
              <a:t> </a:t>
            </a:r>
          </a:p>
        </p:txBody>
      </p:sp>
      <p:pic>
        <p:nvPicPr>
          <p:cNvPr id="7" name="Picture 6" descr="A qr code on a screen&#10;&#10;Description automatically generated">
            <a:extLst>
              <a:ext uri="{FF2B5EF4-FFF2-40B4-BE49-F238E27FC236}">
                <a16:creationId xmlns:a16="http://schemas.microsoft.com/office/drawing/2014/main" id="{458FC072-F8DA-C3A5-D5CD-2E8A6DFEC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08" y="1350660"/>
            <a:ext cx="5446692" cy="53241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617D6-AF1C-1060-FFEA-24CC7BF1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9BA8FB-D72C-C74F-B7BC-8CAEED18D53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07A751-DA13-9F14-AEC1-A388E2C4328D}"/>
              </a:ext>
            </a:extLst>
          </p:cNvPr>
          <p:cNvSpPr txBox="1"/>
          <p:nvPr/>
        </p:nvSpPr>
        <p:spPr>
          <a:xfrm>
            <a:off x="3454375" y="525982"/>
            <a:ext cx="47681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Chuyên</a:t>
            </a:r>
            <a:r>
              <a:rPr lang="en-US" sz="3200" dirty="0"/>
              <a:t> </a:t>
            </a:r>
            <a:r>
              <a:rPr lang="en-US" sz="3200" dirty="0" err="1"/>
              <a:t>ngành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771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A77CD-2A49-B3F9-377F-0304D572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3545457"/>
            <a:ext cx="4559425" cy="1464937"/>
          </a:xfrm>
        </p:spPr>
        <p:txBody>
          <a:bodyPr anchor="ctr">
            <a:normAutofit/>
          </a:bodyPr>
          <a:lstStyle/>
          <a:p>
            <a:r>
              <a:rPr lang="en-US" sz="3200" dirty="0">
                <a:hlinkClick r:id="rId2"/>
              </a:rPr>
              <a:t>https://forms.office.com/r/V4muvhBR6M?origin=lprLink</a:t>
            </a:r>
            <a:r>
              <a:rPr lang="en-US" sz="3200" dirty="0"/>
              <a:t> </a:t>
            </a:r>
          </a:p>
        </p:txBody>
      </p:sp>
      <p:pic>
        <p:nvPicPr>
          <p:cNvPr id="7" name="Picture 6" descr="A qr code on a black background&#10;&#10;Description automatically generated">
            <a:extLst>
              <a:ext uri="{FF2B5EF4-FFF2-40B4-BE49-F238E27FC236}">
                <a16:creationId xmlns:a16="http://schemas.microsoft.com/office/drawing/2014/main" id="{71A1ECFD-65D7-B9FD-4803-661D19683E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" r="4" b="326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CE7D9-C95F-DD24-8FC2-935E3439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5070" y="6492240"/>
            <a:ext cx="10557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9BA8FB-D72C-C74F-B7BC-8CAEED18D53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FCF61-6537-0E05-D202-B022996ABBA6}"/>
              </a:ext>
            </a:extLst>
          </p:cNvPr>
          <p:cNvSpPr txBox="1"/>
          <p:nvPr/>
        </p:nvSpPr>
        <p:spPr>
          <a:xfrm>
            <a:off x="496824" y="2631853"/>
            <a:ext cx="37960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Chuyên</a:t>
            </a:r>
            <a:r>
              <a:rPr lang="en-US" sz="2800" dirty="0"/>
              <a:t> </a:t>
            </a:r>
            <a:r>
              <a:rPr lang="en-US" sz="2800" dirty="0" err="1"/>
              <a:t>ngành</a:t>
            </a:r>
            <a:r>
              <a:rPr lang="en-US" sz="2800" dirty="0"/>
              <a:t> </a:t>
            </a:r>
            <a:r>
              <a:rPr lang="en-US" sz="2800" dirty="0" err="1"/>
              <a:t>Kiểm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64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LINK ĐĂNG KÝ NHÓM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ĐĂNG KÝ NHÓM</dc:title>
  <dc:creator>Dong Dao Dung</dc:creator>
  <cp:lastModifiedBy>Dong Dao Dung</cp:lastModifiedBy>
  <cp:revision>1</cp:revision>
  <dcterms:created xsi:type="dcterms:W3CDTF">2024-04-14T06:12:21Z</dcterms:created>
  <dcterms:modified xsi:type="dcterms:W3CDTF">2024-04-14T06:14:44Z</dcterms:modified>
</cp:coreProperties>
</file>