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5213" cy="42803763"/>
  <p:notesSz cx="6858000" cy="9144000"/>
  <p:defaultTextStyle>
    <a:defPPr>
      <a:defRPr lang="en-US"/>
    </a:defPPr>
    <a:lvl1pPr marL="0" algn="l" defTabSz="4175882" rtl="0" eaLnBrk="1" latinLnBrk="0" hangingPunct="1">
      <a:defRPr sz="8220" kern="1200">
        <a:solidFill>
          <a:schemeClr val="tx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F3B"/>
    <a:srgbClr val="007A48"/>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49" d="100"/>
          <a:sy n="49" d="100"/>
        </p:scale>
        <p:origin x="636" y="396"/>
      </p:cViewPr>
      <p:guideLst>
        <p:guide orient="horz" pos="13482"/>
        <p:guide pos="953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9"/>
            <a:ext cx="25733931" cy="9175064"/>
          </a:xfrm>
        </p:spPr>
        <p:txBody>
          <a:bodyPr/>
          <a:lstStyle/>
          <a:p>
            <a:r>
              <a:rPr lang="en-US"/>
              <a:t>Click to edit Master title style</a:t>
            </a:r>
          </a:p>
        </p:txBody>
      </p:sp>
      <p:sp>
        <p:nvSpPr>
          <p:cNvPr id="3" name="Subtitle 2"/>
          <p:cNvSpPr>
            <a:spLocks noGrp="1"/>
          </p:cNvSpPr>
          <p:nvPr>
            <p:ph type="subTitle" idx="1"/>
          </p:nvPr>
        </p:nvSpPr>
        <p:spPr>
          <a:xfrm>
            <a:off x="4541282" y="24255466"/>
            <a:ext cx="21192649" cy="10938740"/>
          </a:xfrm>
        </p:spPr>
        <p:txBody>
          <a:bodyPr/>
          <a:lstStyle>
            <a:lvl1pPr marL="0" indent="0" algn="ctr">
              <a:buNone/>
              <a:defRPr>
                <a:solidFill>
                  <a:schemeClr val="tx1">
                    <a:tint val="75000"/>
                  </a:schemeClr>
                </a:solidFill>
              </a:defRPr>
            </a:lvl1pPr>
            <a:lvl2pPr marL="2140130" indent="0" algn="ctr">
              <a:buNone/>
              <a:defRPr>
                <a:solidFill>
                  <a:schemeClr val="tx1">
                    <a:tint val="75000"/>
                  </a:schemeClr>
                </a:solidFill>
              </a:defRPr>
            </a:lvl2pPr>
            <a:lvl3pPr marL="4280261" indent="0" algn="ctr">
              <a:buNone/>
              <a:defRPr>
                <a:solidFill>
                  <a:schemeClr val="tx1">
                    <a:tint val="75000"/>
                  </a:schemeClr>
                </a:solidFill>
              </a:defRPr>
            </a:lvl3pPr>
            <a:lvl4pPr marL="6420391" indent="0" algn="ctr">
              <a:buNone/>
              <a:defRPr>
                <a:solidFill>
                  <a:schemeClr val="tx1">
                    <a:tint val="75000"/>
                  </a:schemeClr>
                </a:solidFill>
              </a:defRPr>
            </a:lvl4pPr>
            <a:lvl5pPr marL="8560522" indent="0" algn="ctr">
              <a:buNone/>
              <a:defRPr>
                <a:solidFill>
                  <a:schemeClr val="tx1">
                    <a:tint val="75000"/>
                  </a:schemeClr>
                </a:solidFill>
              </a:defRPr>
            </a:lvl5pPr>
            <a:lvl6pPr marL="10700652" indent="0" algn="ctr">
              <a:buNone/>
              <a:defRPr>
                <a:solidFill>
                  <a:schemeClr val="tx1">
                    <a:tint val="75000"/>
                  </a:schemeClr>
                </a:solidFill>
              </a:defRPr>
            </a:lvl6pPr>
            <a:lvl7pPr marL="12840783" indent="0" algn="ctr">
              <a:buNone/>
              <a:defRPr>
                <a:solidFill>
                  <a:schemeClr val="tx1">
                    <a:tint val="75000"/>
                  </a:schemeClr>
                </a:solidFill>
              </a:defRPr>
            </a:lvl7pPr>
            <a:lvl8pPr marL="14980913" indent="0" algn="ctr">
              <a:buNone/>
              <a:defRPr>
                <a:solidFill>
                  <a:schemeClr val="tx1">
                    <a:tint val="75000"/>
                  </a:schemeClr>
                </a:solidFill>
              </a:defRPr>
            </a:lvl8pPr>
            <a:lvl9pPr marL="171210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F97402-73AD-4946-99DE-38AE05418B69}" type="datetimeFigureOut">
              <a:rPr lang="en-US" smtClean="0"/>
              <a:pPr/>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97402-73AD-4946-99DE-38AE05418B69}" type="datetimeFigureOut">
              <a:rPr lang="en-US" smtClean="0"/>
              <a:pPr/>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30" y="1714142"/>
            <a:ext cx="6811923" cy="36521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3760" y="1714142"/>
            <a:ext cx="19931182" cy="3652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97402-73AD-4946-99DE-38AE05418B69}" type="datetimeFigureOut">
              <a:rPr lang="en-US" smtClean="0"/>
              <a:pPr/>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97402-73AD-4946-99DE-38AE05418B69}" type="datetimeFigureOut">
              <a:rPr lang="en-US" smtClean="0"/>
              <a:pPr/>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5" y="27505383"/>
            <a:ext cx="25733931" cy="8501303"/>
          </a:xfrm>
        </p:spPr>
        <p:txBody>
          <a:bodyPr anchor="t"/>
          <a:lstStyle>
            <a:lvl1pPr algn="l">
              <a:defRPr sz="18724" b="1" cap="all"/>
            </a:lvl1pPr>
          </a:lstStyle>
          <a:p>
            <a:r>
              <a:rPr lang="en-US"/>
              <a:t>Click to edit Master title style</a:t>
            </a:r>
          </a:p>
        </p:txBody>
      </p:sp>
      <p:sp>
        <p:nvSpPr>
          <p:cNvPr id="3" name="Text Placeholder 2"/>
          <p:cNvSpPr>
            <a:spLocks noGrp="1"/>
          </p:cNvSpPr>
          <p:nvPr>
            <p:ph type="body" idx="1"/>
          </p:nvPr>
        </p:nvSpPr>
        <p:spPr>
          <a:xfrm>
            <a:off x="2391535" y="18142067"/>
            <a:ext cx="25733931" cy="9363319"/>
          </a:xfrm>
        </p:spPr>
        <p:txBody>
          <a:bodyPr anchor="b"/>
          <a:lstStyle>
            <a:lvl1pPr marL="0" indent="0">
              <a:buNone/>
              <a:defRPr sz="9362">
                <a:solidFill>
                  <a:schemeClr val="tx1">
                    <a:tint val="75000"/>
                  </a:schemeClr>
                </a:solidFill>
              </a:defRPr>
            </a:lvl1pPr>
            <a:lvl2pPr marL="2140130" indent="0">
              <a:buNone/>
              <a:defRPr sz="8426">
                <a:solidFill>
                  <a:schemeClr val="tx1">
                    <a:tint val="75000"/>
                  </a:schemeClr>
                </a:solidFill>
              </a:defRPr>
            </a:lvl2pPr>
            <a:lvl3pPr marL="4280261" indent="0">
              <a:buNone/>
              <a:defRPr sz="7489">
                <a:solidFill>
                  <a:schemeClr val="tx1">
                    <a:tint val="75000"/>
                  </a:schemeClr>
                </a:solidFill>
              </a:defRPr>
            </a:lvl3pPr>
            <a:lvl4pPr marL="6420391" indent="0">
              <a:buNone/>
              <a:defRPr sz="6553">
                <a:solidFill>
                  <a:schemeClr val="tx1">
                    <a:tint val="75000"/>
                  </a:schemeClr>
                </a:solidFill>
              </a:defRPr>
            </a:lvl4pPr>
            <a:lvl5pPr marL="8560522" indent="0">
              <a:buNone/>
              <a:defRPr sz="6553">
                <a:solidFill>
                  <a:schemeClr val="tx1">
                    <a:tint val="75000"/>
                  </a:schemeClr>
                </a:solidFill>
              </a:defRPr>
            </a:lvl5pPr>
            <a:lvl6pPr marL="10700652" indent="0">
              <a:buNone/>
              <a:defRPr sz="6553">
                <a:solidFill>
                  <a:schemeClr val="tx1">
                    <a:tint val="75000"/>
                  </a:schemeClr>
                </a:solidFill>
              </a:defRPr>
            </a:lvl6pPr>
            <a:lvl7pPr marL="12840783" indent="0">
              <a:buNone/>
              <a:defRPr sz="6553">
                <a:solidFill>
                  <a:schemeClr val="tx1">
                    <a:tint val="75000"/>
                  </a:schemeClr>
                </a:solidFill>
              </a:defRPr>
            </a:lvl7pPr>
            <a:lvl8pPr marL="14980913" indent="0">
              <a:buNone/>
              <a:defRPr sz="6553">
                <a:solidFill>
                  <a:schemeClr val="tx1">
                    <a:tint val="75000"/>
                  </a:schemeClr>
                </a:solidFill>
              </a:defRPr>
            </a:lvl8pPr>
            <a:lvl9pPr marL="17121044" indent="0">
              <a:buNone/>
              <a:defRPr sz="65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97402-73AD-4946-99DE-38AE05418B69}" type="datetimeFigureOut">
              <a:rPr lang="en-US" smtClean="0"/>
              <a:pPr/>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3761" y="9987551"/>
            <a:ext cx="13371552" cy="28248503"/>
          </a:xfrm>
        </p:spPr>
        <p:txBody>
          <a:bodyPr/>
          <a:lstStyle>
            <a:lvl1pPr>
              <a:defRPr sz="13107"/>
            </a:lvl1pPr>
            <a:lvl2pPr>
              <a:defRPr sz="11234"/>
            </a:lvl2pPr>
            <a:lvl3pPr>
              <a:defRPr sz="9362"/>
            </a:lvl3pPr>
            <a:lvl4pPr>
              <a:defRPr sz="8426"/>
            </a:lvl4pPr>
            <a:lvl5pPr>
              <a:defRPr sz="8426"/>
            </a:lvl5pPr>
            <a:lvl6pPr>
              <a:defRPr sz="8426"/>
            </a:lvl6pPr>
            <a:lvl7pPr>
              <a:defRPr sz="8426"/>
            </a:lvl7pPr>
            <a:lvl8pPr>
              <a:defRPr sz="8426"/>
            </a:lvl8pPr>
            <a:lvl9pPr>
              <a:defRPr sz="84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1" y="9987551"/>
            <a:ext cx="13371552" cy="28248503"/>
          </a:xfrm>
        </p:spPr>
        <p:txBody>
          <a:bodyPr/>
          <a:lstStyle>
            <a:lvl1pPr>
              <a:defRPr sz="13107"/>
            </a:lvl1pPr>
            <a:lvl2pPr>
              <a:defRPr sz="11234"/>
            </a:lvl2pPr>
            <a:lvl3pPr>
              <a:defRPr sz="9362"/>
            </a:lvl3pPr>
            <a:lvl4pPr>
              <a:defRPr sz="8426"/>
            </a:lvl4pPr>
            <a:lvl5pPr>
              <a:defRPr sz="8426"/>
            </a:lvl5pPr>
            <a:lvl6pPr>
              <a:defRPr sz="8426"/>
            </a:lvl6pPr>
            <a:lvl7pPr>
              <a:defRPr sz="8426"/>
            </a:lvl7pPr>
            <a:lvl8pPr>
              <a:defRPr sz="8426"/>
            </a:lvl8pPr>
            <a:lvl9pPr>
              <a:defRPr sz="84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F97402-73AD-4946-99DE-38AE05418B69}" type="datetimeFigureOut">
              <a:rPr lang="en-US" smtClean="0"/>
              <a:pPr/>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763" y="9581307"/>
            <a:ext cx="13376810" cy="3993034"/>
          </a:xfrm>
        </p:spPr>
        <p:txBody>
          <a:bodyPr anchor="b"/>
          <a:lstStyle>
            <a:lvl1pPr marL="0" indent="0">
              <a:buNone/>
              <a:defRPr sz="11234" b="1"/>
            </a:lvl1pPr>
            <a:lvl2pPr marL="2140130" indent="0">
              <a:buNone/>
              <a:defRPr sz="9362" b="1"/>
            </a:lvl2pPr>
            <a:lvl3pPr marL="4280261" indent="0">
              <a:buNone/>
              <a:defRPr sz="8426" b="1"/>
            </a:lvl3pPr>
            <a:lvl4pPr marL="6420391" indent="0">
              <a:buNone/>
              <a:defRPr sz="7489" b="1"/>
            </a:lvl4pPr>
            <a:lvl5pPr marL="8560522" indent="0">
              <a:buNone/>
              <a:defRPr sz="7489" b="1"/>
            </a:lvl5pPr>
            <a:lvl6pPr marL="10700652" indent="0">
              <a:buNone/>
              <a:defRPr sz="7489" b="1"/>
            </a:lvl6pPr>
            <a:lvl7pPr marL="12840783" indent="0">
              <a:buNone/>
              <a:defRPr sz="7489" b="1"/>
            </a:lvl7pPr>
            <a:lvl8pPr marL="14980913" indent="0">
              <a:buNone/>
              <a:defRPr sz="7489" b="1"/>
            </a:lvl8pPr>
            <a:lvl9pPr marL="17121044" indent="0">
              <a:buNone/>
              <a:defRPr sz="7489" b="1"/>
            </a:lvl9pPr>
          </a:lstStyle>
          <a:p>
            <a:pPr lvl="0"/>
            <a:r>
              <a:rPr lang="en-US"/>
              <a:t>Click to edit Master text styles</a:t>
            </a:r>
          </a:p>
        </p:txBody>
      </p:sp>
      <p:sp>
        <p:nvSpPr>
          <p:cNvPr id="4" name="Content Placeholder 3"/>
          <p:cNvSpPr>
            <a:spLocks noGrp="1"/>
          </p:cNvSpPr>
          <p:nvPr>
            <p:ph sz="half" idx="2"/>
          </p:nvPr>
        </p:nvSpPr>
        <p:spPr>
          <a:xfrm>
            <a:off x="1513763" y="13574340"/>
            <a:ext cx="13376810" cy="24661708"/>
          </a:xfrm>
        </p:spPr>
        <p:txBody>
          <a:bodyPr/>
          <a:lstStyle>
            <a:lvl1pPr>
              <a:defRPr sz="11234"/>
            </a:lvl1pPr>
            <a:lvl2pPr>
              <a:defRPr sz="9362"/>
            </a:lvl2pPr>
            <a:lvl3pPr>
              <a:defRPr sz="8426"/>
            </a:lvl3pPr>
            <a:lvl4pPr>
              <a:defRPr sz="7489"/>
            </a:lvl4pPr>
            <a:lvl5pPr>
              <a:defRPr sz="7489"/>
            </a:lvl5pPr>
            <a:lvl6pPr>
              <a:defRPr sz="7489"/>
            </a:lvl6pPr>
            <a:lvl7pPr>
              <a:defRPr sz="7489"/>
            </a:lvl7pPr>
            <a:lvl8pPr>
              <a:defRPr sz="7489"/>
            </a:lvl8pPr>
            <a:lvl9pPr>
              <a:defRPr sz="7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391" y="9581307"/>
            <a:ext cx="13382063" cy="3993034"/>
          </a:xfrm>
        </p:spPr>
        <p:txBody>
          <a:bodyPr anchor="b"/>
          <a:lstStyle>
            <a:lvl1pPr marL="0" indent="0">
              <a:buNone/>
              <a:defRPr sz="11234" b="1"/>
            </a:lvl1pPr>
            <a:lvl2pPr marL="2140130" indent="0">
              <a:buNone/>
              <a:defRPr sz="9362" b="1"/>
            </a:lvl2pPr>
            <a:lvl3pPr marL="4280261" indent="0">
              <a:buNone/>
              <a:defRPr sz="8426" b="1"/>
            </a:lvl3pPr>
            <a:lvl4pPr marL="6420391" indent="0">
              <a:buNone/>
              <a:defRPr sz="7489" b="1"/>
            </a:lvl4pPr>
            <a:lvl5pPr marL="8560522" indent="0">
              <a:buNone/>
              <a:defRPr sz="7489" b="1"/>
            </a:lvl5pPr>
            <a:lvl6pPr marL="10700652" indent="0">
              <a:buNone/>
              <a:defRPr sz="7489" b="1"/>
            </a:lvl6pPr>
            <a:lvl7pPr marL="12840783" indent="0">
              <a:buNone/>
              <a:defRPr sz="7489" b="1"/>
            </a:lvl7pPr>
            <a:lvl8pPr marL="14980913" indent="0">
              <a:buNone/>
              <a:defRPr sz="7489" b="1"/>
            </a:lvl8pPr>
            <a:lvl9pPr marL="17121044" indent="0">
              <a:buNone/>
              <a:defRPr sz="7489" b="1"/>
            </a:lvl9pPr>
          </a:lstStyle>
          <a:p>
            <a:pPr lvl="0"/>
            <a:r>
              <a:rPr lang="en-US"/>
              <a:t>Click to edit Master text styles</a:t>
            </a:r>
          </a:p>
        </p:txBody>
      </p:sp>
      <p:sp>
        <p:nvSpPr>
          <p:cNvPr id="6" name="Content Placeholder 5"/>
          <p:cNvSpPr>
            <a:spLocks noGrp="1"/>
          </p:cNvSpPr>
          <p:nvPr>
            <p:ph sz="quarter" idx="4"/>
          </p:nvPr>
        </p:nvSpPr>
        <p:spPr>
          <a:xfrm>
            <a:off x="15379391" y="13574340"/>
            <a:ext cx="13382063" cy="24661708"/>
          </a:xfrm>
        </p:spPr>
        <p:txBody>
          <a:bodyPr/>
          <a:lstStyle>
            <a:lvl1pPr>
              <a:defRPr sz="11234"/>
            </a:lvl1pPr>
            <a:lvl2pPr>
              <a:defRPr sz="9362"/>
            </a:lvl2pPr>
            <a:lvl3pPr>
              <a:defRPr sz="8426"/>
            </a:lvl3pPr>
            <a:lvl4pPr>
              <a:defRPr sz="7489"/>
            </a:lvl4pPr>
            <a:lvl5pPr>
              <a:defRPr sz="7489"/>
            </a:lvl5pPr>
            <a:lvl6pPr>
              <a:defRPr sz="7489"/>
            </a:lvl6pPr>
            <a:lvl7pPr>
              <a:defRPr sz="7489"/>
            </a:lvl7pPr>
            <a:lvl8pPr>
              <a:defRPr sz="7489"/>
            </a:lvl8pPr>
            <a:lvl9pPr>
              <a:defRPr sz="7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F97402-73AD-4946-99DE-38AE05418B69}" type="datetimeFigureOut">
              <a:rPr lang="en-US" smtClean="0"/>
              <a:pPr/>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F97402-73AD-4946-99DE-38AE05418B69}" type="datetimeFigureOut">
              <a:rPr lang="en-US" smtClean="0"/>
              <a:pPr/>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97402-73AD-4946-99DE-38AE05418B69}" type="datetimeFigureOut">
              <a:rPr lang="en-US" smtClean="0"/>
              <a:pPr/>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226"/>
            <a:ext cx="9960338" cy="7252860"/>
          </a:xfrm>
        </p:spPr>
        <p:txBody>
          <a:bodyPr anchor="b"/>
          <a:lstStyle>
            <a:lvl1pPr algn="l">
              <a:defRPr sz="9362" b="1"/>
            </a:lvl1pPr>
          </a:lstStyle>
          <a:p>
            <a:r>
              <a:rPr lang="en-US"/>
              <a:t>Click to edit Master title style</a:t>
            </a:r>
          </a:p>
        </p:txBody>
      </p:sp>
      <p:sp>
        <p:nvSpPr>
          <p:cNvPr id="3" name="Content Placeholder 2"/>
          <p:cNvSpPr>
            <a:spLocks noGrp="1"/>
          </p:cNvSpPr>
          <p:nvPr>
            <p:ph idx="1"/>
          </p:nvPr>
        </p:nvSpPr>
        <p:spPr>
          <a:xfrm>
            <a:off x="11836767" y="1704229"/>
            <a:ext cx="16924688" cy="36531828"/>
          </a:xfrm>
        </p:spPr>
        <p:txBody>
          <a:bodyPr/>
          <a:lstStyle>
            <a:lvl1pPr>
              <a:defRPr sz="14979"/>
            </a:lvl1pPr>
            <a:lvl2pPr>
              <a:defRPr sz="13107"/>
            </a:lvl2pPr>
            <a:lvl3pPr>
              <a:defRPr sz="11234"/>
            </a:lvl3pPr>
            <a:lvl4pPr>
              <a:defRPr sz="9362"/>
            </a:lvl4pPr>
            <a:lvl5pPr>
              <a:defRPr sz="9362"/>
            </a:lvl5pPr>
            <a:lvl6pPr>
              <a:defRPr sz="9362"/>
            </a:lvl6pPr>
            <a:lvl7pPr>
              <a:defRPr sz="9362"/>
            </a:lvl7pPr>
            <a:lvl8pPr>
              <a:defRPr sz="9362"/>
            </a:lvl8pPr>
            <a:lvl9pPr>
              <a:defRPr sz="93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763" y="8957087"/>
            <a:ext cx="9960338" cy="29278968"/>
          </a:xfrm>
        </p:spPr>
        <p:txBody>
          <a:bodyPr/>
          <a:lstStyle>
            <a:lvl1pPr marL="0" indent="0">
              <a:buNone/>
              <a:defRPr sz="6553"/>
            </a:lvl1pPr>
            <a:lvl2pPr marL="2140130" indent="0">
              <a:buNone/>
              <a:defRPr sz="5617"/>
            </a:lvl2pPr>
            <a:lvl3pPr marL="4280261" indent="0">
              <a:buNone/>
              <a:defRPr sz="4681"/>
            </a:lvl3pPr>
            <a:lvl4pPr marL="6420391" indent="0">
              <a:buNone/>
              <a:defRPr sz="4213"/>
            </a:lvl4pPr>
            <a:lvl5pPr marL="8560522" indent="0">
              <a:buNone/>
              <a:defRPr sz="4213"/>
            </a:lvl5pPr>
            <a:lvl6pPr marL="10700652" indent="0">
              <a:buNone/>
              <a:defRPr sz="4213"/>
            </a:lvl6pPr>
            <a:lvl7pPr marL="12840783" indent="0">
              <a:buNone/>
              <a:defRPr sz="4213"/>
            </a:lvl7pPr>
            <a:lvl8pPr marL="14980913" indent="0">
              <a:buNone/>
              <a:defRPr sz="4213"/>
            </a:lvl8pPr>
            <a:lvl9pPr marL="17121044" indent="0">
              <a:buNone/>
              <a:defRPr sz="4213"/>
            </a:lvl9pPr>
          </a:lstStyle>
          <a:p>
            <a:pPr lvl="0"/>
            <a:r>
              <a:rPr lang="en-US"/>
              <a:t>Click to edit Master text styles</a:t>
            </a:r>
          </a:p>
        </p:txBody>
      </p:sp>
      <p:sp>
        <p:nvSpPr>
          <p:cNvPr id="5" name="Date Placeholder 4"/>
          <p:cNvSpPr>
            <a:spLocks noGrp="1"/>
          </p:cNvSpPr>
          <p:nvPr>
            <p:ph type="dt" sz="half" idx="10"/>
          </p:nvPr>
        </p:nvSpPr>
        <p:spPr/>
        <p:txBody>
          <a:bodyPr/>
          <a:lstStyle/>
          <a:p>
            <a:fld id="{3CF97402-73AD-4946-99DE-38AE05418B69}" type="datetimeFigureOut">
              <a:rPr lang="en-US" smtClean="0"/>
              <a:pPr/>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7"/>
            <a:ext cx="18165128" cy="3537260"/>
          </a:xfrm>
        </p:spPr>
        <p:txBody>
          <a:bodyPr anchor="b"/>
          <a:lstStyle>
            <a:lvl1pPr algn="l">
              <a:defRPr sz="9362" b="1"/>
            </a:lvl1pPr>
          </a:lstStyle>
          <a:p>
            <a:r>
              <a:rPr lang="en-US"/>
              <a:t>Click to edit Master title style</a:t>
            </a:r>
          </a:p>
        </p:txBody>
      </p:sp>
      <p:sp>
        <p:nvSpPr>
          <p:cNvPr id="3" name="Picture Placeholder 2"/>
          <p:cNvSpPr>
            <a:spLocks noGrp="1"/>
          </p:cNvSpPr>
          <p:nvPr>
            <p:ph type="pic" idx="1"/>
          </p:nvPr>
        </p:nvSpPr>
        <p:spPr>
          <a:xfrm>
            <a:off x="5934154" y="3824594"/>
            <a:ext cx="18165128" cy="25682258"/>
          </a:xfrm>
        </p:spPr>
        <p:txBody>
          <a:bodyPr/>
          <a:lstStyle>
            <a:lvl1pPr marL="0" indent="0">
              <a:buNone/>
              <a:defRPr sz="14979"/>
            </a:lvl1pPr>
            <a:lvl2pPr marL="2140130" indent="0">
              <a:buNone/>
              <a:defRPr sz="13107"/>
            </a:lvl2pPr>
            <a:lvl3pPr marL="4280261" indent="0">
              <a:buNone/>
              <a:defRPr sz="11234"/>
            </a:lvl3pPr>
            <a:lvl4pPr marL="6420391" indent="0">
              <a:buNone/>
              <a:defRPr sz="9362"/>
            </a:lvl4pPr>
            <a:lvl5pPr marL="8560522" indent="0">
              <a:buNone/>
              <a:defRPr sz="9362"/>
            </a:lvl5pPr>
            <a:lvl6pPr marL="10700652" indent="0">
              <a:buNone/>
              <a:defRPr sz="9362"/>
            </a:lvl6pPr>
            <a:lvl7pPr marL="12840783" indent="0">
              <a:buNone/>
              <a:defRPr sz="9362"/>
            </a:lvl7pPr>
            <a:lvl8pPr marL="14980913" indent="0">
              <a:buNone/>
              <a:defRPr sz="9362"/>
            </a:lvl8pPr>
            <a:lvl9pPr marL="17121044" indent="0">
              <a:buNone/>
              <a:defRPr sz="9362"/>
            </a:lvl9pPr>
          </a:lstStyle>
          <a:p>
            <a:endParaRPr lang="en-US"/>
          </a:p>
        </p:txBody>
      </p:sp>
      <p:sp>
        <p:nvSpPr>
          <p:cNvPr id="4" name="Text Placeholder 3"/>
          <p:cNvSpPr>
            <a:spLocks noGrp="1"/>
          </p:cNvSpPr>
          <p:nvPr>
            <p:ph type="body" sz="half" idx="2"/>
          </p:nvPr>
        </p:nvSpPr>
        <p:spPr>
          <a:xfrm>
            <a:off x="5934154" y="33499897"/>
            <a:ext cx="18165128" cy="5023492"/>
          </a:xfrm>
        </p:spPr>
        <p:txBody>
          <a:bodyPr/>
          <a:lstStyle>
            <a:lvl1pPr marL="0" indent="0">
              <a:buNone/>
              <a:defRPr sz="6553"/>
            </a:lvl1pPr>
            <a:lvl2pPr marL="2140130" indent="0">
              <a:buNone/>
              <a:defRPr sz="5617"/>
            </a:lvl2pPr>
            <a:lvl3pPr marL="4280261" indent="0">
              <a:buNone/>
              <a:defRPr sz="4681"/>
            </a:lvl3pPr>
            <a:lvl4pPr marL="6420391" indent="0">
              <a:buNone/>
              <a:defRPr sz="4213"/>
            </a:lvl4pPr>
            <a:lvl5pPr marL="8560522" indent="0">
              <a:buNone/>
              <a:defRPr sz="4213"/>
            </a:lvl5pPr>
            <a:lvl6pPr marL="10700652" indent="0">
              <a:buNone/>
              <a:defRPr sz="4213"/>
            </a:lvl6pPr>
            <a:lvl7pPr marL="12840783" indent="0">
              <a:buNone/>
              <a:defRPr sz="4213"/>
            </a:lvl7pPr>
            <a:lvl8pPr marL="14980913" indent="0">
              <a:buNone/>
              <a:defRPr sz="4213"/>
            </a:lvl8pPr>
            <a:lvl9pPr marL="17121044" indent="0">
              <a:buNone/>
              <a:defRPr sz="4213"/>
            </a:lvl9pPr>
          </a:lstStyle>
          <a:p>
            <a:pPr lvl="0"/>
            <a:r>
              <a:rPr lang="en-US"/>
              <a:t>Click to edit Master text styles</a:t>
            </a:r>
          </a:p>
        </p:txBody>
      </p:sp>
      <p:sp>
        <p:nvSpPr>
          <p:cNvPr id="5" name="Date Placeholder 4"/>
          <p:cNvSpPr>
            <a:spLocks noGrp="1"/>
          </p:cNvSpPr>
          <p:nvPr>
            <p:ph type="dt" sz="half" idx="10"/>
          </p:nvPr>
        </p:nvSpPr>
        <p:spPr/>
        <p:txBody>
          <a:bodyPr/>
          <a:lstStyle/>
          <a:p>
            <a:fld id="{3CF97402-73AD-4946-99DE-38AE05418B69}" type="datetimeFigureOut">
              <a:rPr lang="en-US" smtClean="0"/>
              <a:pPr/>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464B7-1577-4DEB-B69A-4D371768A6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5"/>
            <a:ext cx="27247692" cy="71339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13761" y="9987551"/>
            <a:ext cx="27247692" cy="28248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3761" y="39672752"/>
            <a:ext cx="7064217" cy="2278903"/>
          </a:xfrm>
          <a:prstGeom prst="rect">
            <a:avLst/>
          </a:prstGeom>
        </p:spPr>
        <p:txBody>
          <a:bodyPr vert="horz" lIns="91440" tIns="45720" rIns="91440" bIns="45720" rtlCol="0" anchor="ctr"/>
          <a:lstStyle>
            <a:lvl1pPr algn="l">
              <a:defRPr sz="5617">
                <a:solidFill>
                  <a:schemeClr val="tx1">
                    <a:tint val="75000"/>
                  </a:schemeClr>
                </a:solidFill>
              </a:defRPr>
            </a:lvl1pPr>
          </a:lstStyle>
          <a:p>
            <a:fld id="{3CF97402-73AD-4946-99DE-38AE05418B69}" type="datetimeFigureOut">
              <a:rPr lang="en-US" smtClean="0"/>
              <a:pPr/>
              <a:t>7/8/2020</a:t>
            </a:fld>
            <a:endParaRPr lang="en-US"/>
          </a:p>
        </p:txBody>
      </p:sp>
      <p:sp>
        <p:nvSpPr>
          <p:cNvPr id="5" name="Footer Placeholder 4"/>
          <p:cNvSpPr>
            <a:spLocks noGrp="1"/>
          </p:cNvSpPr>
          <p:nvPr>
            <p:ph type="ftr" sz="quarter" idx="3"/>
          </p:nvPr>
        </p:nvSpPr>
        <p:spPr>
          <a:xfrm>
            <a:off x="10344031" y="39672752"/>
            <a:ext cx="9587151" cy="2278903"/>
          </a:xfrm>
          <a:prstGeom prst="rect">
            <a:avLst/>
          </a:prstGeom>
        </p:spPr>
        <p:txBody>
          <a:bodyPr vert="horz" lIns="91440" tIns="45720" rIns="91440" bIns="45720" rtlCol="0" anchor="ctr"/>
          <a:lstStyle>
            <a:lvl1pPr algn="ctr">
              <a:defRPr sz="561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72752"/>
            <a:ext cx="7064217" cy="2278903"/>
          </a:xfrm>
          <a:prstGeom prst="rect">
            <a:avLst/>
          </a:prstGeom>
        </p:spPr>
        <p:txBody>
          <a:bodyPr vert="horz" lIns="91440" tIns="45720" rIns="91440" bIns="45720" rtlCol="0" anchor="ctr"/>
          <a:lstStyle>
            <a:lvl1pPr algn="r">
              <a:defRPr sz="5617">
                <a:solidFill>
                  <a:schemeClr val="tx1">
                    <a:tint val="75000"/>
                  </a:schemeClr>
                </a:solidFill>
              </a:defRPr>
            </a:lvl1pPr>
          </a:lstStyle>
          <a:p>
            <a:fld id="{5A9464B7-1577-4DEB-B69A-4D371768A6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80261" rtl="0" eaLnBrk="1" latinLnBrk="0" hangingPunct="1">
        <a:spcBef>
          <a:spcPct val="0"/>
        </a:spcBef>
        <a:buNone/>
        <a:defRPr sz="20596" kern="1200">
          <a:solidFill>
            <a:schemeClr val="tx1"/>
          </a:solidFill>
          <a:latin typeface="+mj-lt"/>
          <a:ea typeface="+mj-ea"/>
          <a:cs typeface="+mj-cs"/>
        </a:defRPr>
      </a:lvl1pPr>
    </p:titleStyle>
    <p:bodyStyle>
      <a:lvl1pPr marL="1605098" indent="-1605098" algn="l" defTabSz="4280261" rtl="0" eaLnBrk="1" latinLnBrk="0" hangingPunct="1">
        <a:spcBef>
          <a:spcPct val="20000"/>
        </a:spcBef>
        <a:buFont typeface="Arial" pitchFamily="34" charset="0"/>
        <a:buChar char="•"/>
        <a:defRPr sz="14979" kern="1200">
          <a:solidFill>
            <a:schemeClr val="tx1"/>
          </a:solidFill>
          <a:latin typeface="+mn-lt"/>
          <a:ea typeface="+mn-ea"/>
          <a:cs typeface="+mn-cs"/>
        </a:defRPr>
      </a:lvl1pPr>
      <a:lvl2pPr marL="3477712" indent="-1337582" algn="l" defTabSz="4280261" rtl="0" eaLnBrk="1" latinLnBrk="0" hangingPunct="1">
        <a:spcBef>
          <a:spcPct val="20000"/>
        </a:spcBef>
        <a:buFont typeface="Arial" pitchFamily="34" charset="0"/>
        <a:buChar char="–"/>
        <a:defRPr sz="13107" kern="1200">
          <a:solidFill>
            <a:schemeClr val="tx1"/>
          </a:solidFill>
          <a:latin typeface="+mn-lt"/>
          <a:ea typeface="+mn-ea"/>
          <a:cs typeface="+mn-cs"/>
        </a:defRPr>
      </a:lvl2pPr>
      <a:lvl3pPr marL="5350327" indent="-1070066" algn="l" defTabSz="4280261" rtl="0" eaLnBrk="1" latinLnBrk="0" hangingPunct="1">
        <a:spcBef>
          <a:spcPct val="20000"/>
        </a:spcBef>
        <a:buFont typeface="Arial" pitchFamily="34" charset="0"/>
        <a:buChar char="•"/>
        <a:defRPr sz="11234" kern="1200">
          <a:solidFill>
            <a:schemeClr val="tx1"/>
          </a:solidFill>
          <a:latin typeface="+mn-lt"/>
          <a:ea typeface="+mn-ea"/>
          <a:cs typeface="+mn-cs"/>
        </a:defRPr>
      </a:lvl3pPr>
      <a:lvl4pPr marL="7490457" indent="-1070066" algn="l" defTabSz="4280261" rtl="0" eaLnBrk="1" latinLnBrk="0" hangingPunct="1">
        <a:spcBef>
          <a:spcPct val="20000"/>
        </a:spcBef>
        <a:buFont typeface="Arial" pitchFamily="34" charset="0"/>
        <a:buChar char="–"/>
        <a:defRPr sz="9362" kern="1200">
          <a:solidFill>
            <a:schemeClr val="tx1"/>
          </a:solidFill>
          <a:latin typeface="+mn-lt"/>
          <a:ea typeface="+mn-ea"/>
          <a:cs typeface="+mn-cs"/>
        </a:defRPr>
      </a:lvl4pPr>
      <a:lvl5pPr marL="9630588" indent="-1070066" algn="l" defTabSz="4280261" rtl="0" eaLnBrk="1" latinLnBrk="0" hangingPunct="1">
        <a:spcBef>
          <a:spcPct val="20000"/>
        </a:spcBef>
        <a:buFont typeface="Arial" pitchFamily="34" charset="0"/>
        <a:buChar char="»"/>
        <a:defRPr sz="9362" kern="1200">
          <a:solidFill>
            <a:schemeClr val="tx1"/>
          </a:solidFill>
          <a:latin typeface="+mn-lt"/>
          <a:ea typeface="+mn-ea"/>
          <a:cs typeface="+mn-cs"/>
        </a:defRPr>
      </a:lvl5pPr>
      <a:lvl6pPr marL="11770718" indent="-1070066" algn="l" defTabSz="4280261" rtl="0" eaLnBrk="1" latinLnBrk="0" hangingPunct="1">
        <a:spcBef>
          <a:spcPct val="20000"/>
        </a:spcBef>
        <a:buFont typeface="Arial" pitchFamily="34" charset="0"/>
        <a:buChar char="•"/>
        <a:defRPr sz="9362" kern="1200">
          <a:solidFill>
            <a:schemeClr val="tx1"/>
          </a:solidFill>
          <a:latin typeface="+mn-lt"/>
          <a:ea typeface="+mn-ea"/>
          <a:cs typeface="+mn-cs"/>
        </a:defRPr>
      </a:lvl6pPr>
      <a:lvl7pPr marL="13910849" indent="-1070066" algn="l" defTabSz="4280261" rtl="0" eaLnBrk="1" latinLnBrk="0" hangingPunct="1">
        <a:spcBef>
          <a:spcPct val="20000"/>
        </a:spcBef>
        <a:buFont typeface="Arial" pitchFamily="34" charset="0"/>
        <a:buChar char="•"/>
        <a:defRPr sz="9362" kern="1200">
          <a:solidFill>
            <a:schemeClr val="tx1"/>
          </a:solidFill>
          <a:latin typeface="+mn-lt"/>
          <a:ea typeface="+mn-ea"/>
          <a:cs typeface="+mn-cs"/>
        </a:defRPr>
      </a:lvl7pPr>
      <a:lvl8pPr marL="16050979" indent="-1070066" algn="l" defTabSz="4280261" rtl="0" eaLnBrk="1" latinLnBrk="0" hangingPunct="1">
        <a:spcBef>
          <a:spcPct val="20000"/>
        </a:spcBef>
        <a:buFont typeface="Arial" pitchFamily="34" charset="0"/>
        <a:buChar char="•"/>
        <a:defRPr sz="9362" kern="1200">
          <a:solidFill>
            <a:schemeClr val="tx1"/>
          </a:solidFill>
          <a:latin typeface="+mn-lt"/>
          <a:ea typeface="+mn-ea"/>
          <a:cs typeface="+mn-cs"/>
        </a:defRPr>
      </a:lvl8pPr>
      <a:lvl9pPr marL="18191110" indent="-1070066" algn="l" defTabSz="4280261" rtl="0" eaLnBrk="1" latinLnBrk="0" hangingPunct="1">
        <a:spcBef>
          <a:spcPct val="20000"/>
        </a:spcBef>
        <a:buFont typeface="Arial" pitchFamily="34" charset="0"/>
        <a:buChar char="•"/>
        <a:defRPr sz="9362" kern="1200">
          <a:solidFill>
            <a:schemeClr val="tx1"/>
          </a:solidFill>
          <a:latin typeface="+mn-lt"/>
          <a:ea typeface="+mn-ea"/>
          <a:cs typeface="+mn-cs"/>
        </a:defRPr>
      </a:lvl9pPr>
    </p:bodyStyle>
    <p:otherStyle>
      <a:defPPr>
        <a:defRPr lang="en-US"/>
      </a:defPPr>
      <a:lvl1pPr marL="0" algn="l" defTabSz="4280261" rtl="0" eaLnBrk="1" latinLnBrk="0" hangingPunct="1">
        <a:defRPr sz="8426" kern="1200">
          <a:solidFill>
            <a:schemeClr val="tx1"/>
          </a:solidFill>
          <a:latin typeface="+mn-lt"/>
          <a:ea typeface="+mn-ea"/>
          <a:cs typeface="+mn-cs"/>
        </a:defRPr>
      </a:lvl1pPr>
      <a:lvl2pPr marL="2140130" algn="l" defTabSz="4280261" rtl="0" eaLnBrk="1" latinLnBrk="0" hangingPunct="1">
        <a:defRPr sz="8426" kern="1200">
          <a:solidFill>
            <a:schemeClr val="tx1"/>
          </a:solidFill>
          <a:latin typeface="+mn-lt"/>
          <a:ea typeface="+mn-ea"/>
          <a:cs typeface="+mn-cs"/>
        </a:defRPr>
      </a:lvl2pPr>
      <a:lvl3pPr marL="4280261" algn="l" defTabSz="4280261" rtl="0" eaLnBrk="1" latinLnBrk="0" hangingPunct="1">
        <a:defRPr sz="8426" kern="1200">
          <a:solidFill>
            <a:schemeClr val="tx1"/>
          </a:solidFill>
          <a:latin typeface="+mn-lt"/>
          <a:ea typeface="+mn-ea"/>
          <a:cs typeface="+mn-cs"/>
        </a:defRPr>
      </a:lvl3pPr>
      <a:lvl4pPr marL="6420391" algn="l" defTabSz="4280261" rtl="0" eaLnBrk="1" latinLnBrk="0" hangingPunct="1">
        <a:defRPr sz="8426" kern="1200">
          <a:solidFill>
            <a:schemeClr val="tx1"/>
          </a:solidFill>
          <a:latin typeface="+mn-lt"/>
          <a:ea typeface="+mn-ea"/>
          <a:cs typeface="+mn-cs"/>
        </a:defRPr>
      </a:lvl4pPr>
      <a:lvl5pPr marL="8560522" algn="l" defTabSz="4280261" rtl="0" eaLnBrk="1" latinLnBrk="0" hangingPunct="1">
        <a:defRPr sz="8426" kern="1200">
          <a:solidFill>
            <a:schemeClr val="tx1"/>
          </a:solidFill>
          <a:latin typeface="+mn-lt"/>
          <a:ea typeface="+mn-ea"/>
          <a:cs typeface="+mn-cs"/>
        </a:defRPr>
      </a:lvl5pPr>
      <a:lvl6pPr marL="10700652" algn="l" defTabSz="4280261" rtl="0" eaLnBrk="1" latinLnBrk="0" hangingPunct="1">
        <a:defRPr sz="8426" kern="1200">
          <a:solidFill>
            <a:schemeClr val="tx1"/>
          </a:solidFill>
          <a:latin typeface="+mn-lt"/>
          <a:ea typeface="+mn-ea"/>
          <a:cs typeface="+mn-cs"/>
        </a:defRPr>
      </a:lvl6pPr>
      <a:lvl7pPr marL="12840783" algn="l" defTabSz="4280261" rtl="0" eaLnBrk="1" latinLnBrk="0" hangingPunct="1">
        <a:defRPr sz="8426" kern="1200">
          <a:solidFill>
            <a:schemeClr val="tx1"/>
          </a:solidFill>
          <a:latin typeface="+mn-lt"/>
          <a:ea typeface="+mn-ea"/>
          <a:cs typeface="+mn-cs"/>
        </a:defRPr>
      </a:lvl7pPr>
      <a:lvl8pPr marL="14980913" algn="l" defTabSz="4280261" rtl="0" eaLnBrk="1" latinLnBrk="0" hangingPunct="1">
        <a:defRPr sz="8426" kern="1200">
          <a:solidFill>
            <a:schemeClr val="tx1"/>
          </a:solidFill>
          <a:latin typeface="+mn-lt"/>
          <a:ea typeface="+mn-ea"/>
          <a:cs typeface="+mn-cs"/>
        </a:defRPr>
      </a:lvl8pPr>
      <a:lvl9pPr marL="17121044" algn="l" defTabSz="4280261" rtl="0" eaLnBrk="1" latinLnBrk="0" hangingPunct="1">
        <a:defRPr sz="84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3.tif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40806" y="446881"/>
            <a:ext cx="25141663" cy="3400283"/>
          </a:xfrm>
        </p:spPr>
        <p:txBody>
          <a:bodyPr>
            <a:noAutofit/>
          </a:bodyPr>
          <a:lstStyle/>
          <a:p>
            <a:pPr>
              <a:spcBef>
                <a:spcPts val="600"/>
              </a:spcBef>
              <a:spcAft>
                <a:spcPts val="600"/>
              </a:spcAft>
            </a:pPr>
            <a:r>
              <a:rPr lang="en-US" sz="72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TÊN HỌC PHẦN: </a:t>
            </a:r>
            <a:r>
              <a:rPr lang="en-US" sz="7200" b="1" spc="-30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QUẢN LÝ MÔI </a:t>
            </a:r>
            <a:r>
              <a:rPr lang="en-US" sz="72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a:t>
            </a:r>
            <a:r>
              <a:rPr lang="vi-VN" sz="72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Ư</a:t>
            </a:r>
            <a:r>
              <a:rPr lang="en-US" sz="72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ỜNG</a:t>
            </a:r>
            <a:r>
              <a:rPr lang="en-US" sz="88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r>
            <a:br>
              <a:rPr lang="en-US" sz="88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en-US" sz="6600" b="1" spc="-300" dirty="0" err="1">
                <a:solidFill>
                  <a:srgbClr val="007A48"/>
                </a:solidFill>
                <a:latin typeface="Tahoma" panose="020B0604030504040204" pitchFamily="34" charset="0"/>
                <a:ea typeface="Tahoma" panose="020B0604030504040204" pitchFamily="34" charset="0"/>
                <a:cs typeface="Tahoma" panose="020B0604030504040204" pitchFamily="34" charset="0"/>
              </a:rPr>
              <a:t>Tên</a:t>
            </a:r>
            <a:r>
              <a:rPr lang="en-US" sz="6600" b="1" spc="-300" dirty="0">
                <a:solidFill>
                  <a:srgbClr val="007A48"/>
                </a:solidFill>
                <a:latin typeface="Tahoma" panose="020B0604030504040204" pitchFamily="34" charset="0"/>
                <a:ea typeface="Tahoma" panose="020B0604030504040204" pitchFamily="34" charset="0"/>
                <a:cs typeface="Tahoma" panose="020B0604030504040204" pitchFamily="34" charset="0"/>
              </a:rPr>
              <a:t> </a:t>
            </a:r>
            <a:r>
              <a:rPr lang="en-US" sz="6600" b="1" spc="-300" dirty="0" err="1">
                <a:solidFill>
                  <a:srgbClr val="007A48"/>
                </a:solidFill>
                <a:latin typeface="Tahoma" panose="020B0604030504040204" pitchFamily="34" charset="0"/>
                <a:ea typeface="Tahoma" panose="020B0604030504040204" pitchFamily="34" charset="0"/>
                <a:cs typeface="Tahoma" panose="020B0604030504040204" pitchFamily="34" charset="0"/>
              </a:rPr>
              <a:t>tiếng</a:t>
            </a:r>
            <a:r>
              <a:rPr lang="en-US" sz="6600" b="1" spc="-300" dirty="0">
                <a:solidFill>
                  <a:srgbClr val="007A48"/>
                </a:solidFill>
                <a:latin typeface="Tahoma" panose="020B0604030504040204" pitchFamily="34" charset="0"/>
                <a:ea typeface="Tahoma" panose="020B0604030504040204" pitchFamily="34" charset="0"/>
                <a:cs typeface="Tahoma" panose="020B0604030504040204" pitchFamily="34" charset="0"/>
              </a:rPr>
              <a:t> Anh: Environmental </a:t>
            </a:r>
            <a:r>
              <a:rPr lang="en-US" sz="6600" b="1" spc="-300" dirty="0" smtClean="0">
                <a:solidFill>
                  <a:srgbClr val="007A48"/>
                </a:solidFill>
                <a:latin typeface="Tahoma" panose="020B0604030504040204" pitchFamily="34" charset="0"/>
                <a:ea typeface="Tahoma" panose="020B0604030504040204" pitchFamily="34" charset="0"/>
                <a:cs typeface="Tahoma" panose="020B0604030504040204" pitchFamily="34" charset="0"/>
              </a:rPr>
              <a:t>Management</a:t>
            </a:r>
            <a:r>
              <a:rPr lang="en-US" sz="131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r>
            <a:br>
              <a:rPr lang="en-US" sz="131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Số</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a:t>
            </a: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tín</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a:t>
            </a: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chỉ</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02 (02 </a:t>
            </a: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lý</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a:t>
            </a: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thuyết</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 06 </a:t>
            </a: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tự</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a:t>
            </a: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học</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a:t>
            </a:r>
            <a:b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b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Mã</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a:t>
            </a: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học</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a:t>
            </a:r>
            <a:r>
              <a:rPr lang="en-US" sz="4400" b="1" spc="-300" dirty="0" err="1">
                <a:solidFill>
                  <a:srgbClr val="FCAF17"/>
                </a:solidFill>
                <a:latin typeface="Tahoma" panose="020B0604030504040204" pitchFamily="34" charset="0"/>
                <a:ea typeface="Tahoma" panose="020B0604030504040204" pitchFamily="34" charset="0"/>
                <a:cs typeface="Tahoma" panose="020B0604030504040204" pitchFamily="34" charset="0"/>
              </a:rPr>
              <a:t>phần</a:t>
            </a:r>
            <a:r>
              <a:rPr lang="en-US" sz="4400" b="1" spc="-300" dirty="0">
                <a:solidFill>
                  <a:srgbClr val="FCAF17"/>
                </a:solidFill>
                <a:latin typeface="Tahoma" panose="020B0604030504040204" pitchFamily="34" charset="0"/>
                <a:ea typeface="Tahoma" panose="020B0604030504040204" pitchFamily="34" charset="0"/>
                <a:cs typeface="Tahoma" panose="020B0604030504040204" pitchFamily="34" charset="0"/>
              </a:rPr>
              <a:t>: MT </a:t>
            </a:r>
            <a:r>
              <a:rPr lang="en-US" sz="4400" b="1" spc="-300" dirty="0" smtClean="0">
                <a:solidFill>
                  <a:srgbClr val="FCAF17"/>
                </a:solidFill>
                <a:latin typeface="Tahoma" panose="020B0604030504040204" pitchFamily="34" charset="0"/>
                <a:ea typeface="Tahoma" panose="020B0604030504040204" pitchFamily="34" charset="0"/>
                <a:cs typeface="Tahoma" panose="020B0604030504040204" pitchFamily="34" charset="0"/>
              </a:rPr>
              <a:t>02011</a:t>
            </a:r>
            <a:endParaRPr lang="en-US" sz="8800" b="1" spc="-3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20642" y="3952081"/>
            <a:ext cx="30230158" cy="825686"/>
            <a:chOff x="990600" y="1981200"/>
            <a:chExt cx="7467600" cy="228600"/>
          </a:xfrm>
        </p:grpSpPr>
        <p:sp>
          <p:nvSpPr>
            <p:cNvPr id="22" name="Rectangle 21"/>
            <p:cNvSpPr/>
            <p:nvPr/>
          </p:nvSpPr>
          <p:spPr>
            <a:xfrm>
              <a:off x="990600" y="1981200"/>
              <a:ext cx="7467600" cy="76200"/>
            </a:xfrm>
            <a:prstGeom prst="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78"/>
            </a:p>
          </p:txBody>
        </p:sp>
        <p:sp>
          <p:nvSpPr>
            <p:cNvPr id="23" name="Rectangle 22"/>
            <p:cNvSpPr/>
            <p:nvPr/>
          </p:nvSpPr>
          <p:spPr>
            <a:xfrm>
              <a:off x="990600" y="2057400"/>
              <a:ext cx="7467600" cy="76200"/>
            </a:xfrm>
            <a:prstGeom prst="rect">
              <a:avLst/>
            </a:prstGeom>
            <a:solidFill>
              <a:srgbClr val="007A48"/>
            </a:solidFill>
            <a:ln>
              <a:solidFill>
                <a:srgbClr val="007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78"/>
            </a:p>
          </p:txBody>
        </p:sp>
        <p:sp>
          <p:nvSpPr>
            <p:cNvPr id="24" name="Rectangle 23"/>
            <p:cNvSpPr/>
            <p:nvPr/>
          </p:nvSpPr>
          <p:spPr>
            <a:xfrm>
              <a:off x="990600" y="2133600"/>
              <a:ext cx="7467600" cy="76200"/>
            </a:xfrm>
            <a:prstGeom prst="rect">
              <a:avLst/>
            </a:prstGeom>
            <a:solidFill>
              <a:srgbClr val="583F3B"/>
            </a:solidFill>
            <a:ln>
              <a:solidFill>
                <a:srgbClr val="583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78"/>
            </a:p>
          </p:txBody>
        </p:sp>
      </p:grpSp>
      <p:grpSp>
        <p:nvGrpSpPr>
          <p:cNvPr id="26" name="Group 25"/>
          <p:cNvGrpSpPr/>
          <p:nvPr/>
        </p:nvGrpSpPr>
        <p:grpSpPr>
          <a:xfrm>
            <a:off x="-8373" y="40735223"/>
            <a:ext cx="30229200" cy="1188993"/>
            <a:chOff x="983665" y="1981200"/>
            <a:chExt cx="7468343" cy="228600"/>
          </a:xfrm>
        </p:grpSpPr>
        <p:sp>
          <p:nvSpPr>
            <p:cNvPr id="27" name="Rectangle 26"/>
            <p:cNvSpPr/>
            <p:nvPr/>
          </p:nvSpPr>
          <p:spPr>
            <a:xfrm>
              <a:off x="984408" y="1981200"/>
              <a:ext cx="7467600" cy="76200"/>
            </a:xfrm>
            <a:prstGeom prst="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78"/>
            </a:p>
          </p:txBody>
        </p:sp>
        <p:sp>
          <p:nvSpPr>
            <p:cNvPr id="28" name="Rectangle 27"/>
            <p:cNvSpPr/>
            <p:nvPr/>
          </p:nvSpPr>
          <p:spPr>
            <a:xfrm>
              <a:off x="984408" y="2057400"/>
              <a:ext cx="7467600" cy="76200"/>
            </a:xfrm>
            <a:prstGeom prst="rect">
              <a:avLst/>
            </a:prstGeom>
            <a:solidFill>
              <a:srgbClr val="007A48"/>
            </a:solidFill>
            <a:ln>
              <a:solidFill>
                <a:srgbClr val="007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78"/>
            </a:p>
          </p:txBody>
        </p:sp>
        <p:sp>
          <p:nvSpPr>
            <p:cNvPr id="29" name="Rectangle 28"/>
            <p:cNvSpPr/>
            <p:nvPr/>
          </p:nvSpPr>
          <p:spPr>
            <a:xfrm>
              <a:off x="983665" y="2133600"/>
              <a:ext cx="7467601" cy="76200"/>
            </a:xfrm>
            <a:prstGeom prst="rect">
              <a:avLst/>
            </a:prstGeom>
            <a:solidFill>
              <a:srgbClr val="583F3B"/>
            </a:solidFill>
            <a:ln>
              <a:solidFill>
                <a:srgbClr val="583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78"/>
            </a:p>
          </p:txBody>
        </p:sp>
      </p:grpSp>
      <p:pic>
        <p:nvPicPr>
          <p:cNvPr id="1034" name="Picture 10" descr="Kết quả hình ảnh cho research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5" y="488292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training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18606" y="20629562"/>
            <a:ext cx="242128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6436537" y="315812"/>
            <a:ext cx="3560069" cy="3560069"/>
          </a:xfrm>
          <a:prstGeom prst="rect">
            <a:avLst/>
          </a:prstGeom>
        </p:spPr>
      </p:pic>
      <p:pic>
        <p:nvPicPr>
          <p:cNvPr id="72" name="Picture 2" descr="Kết quả hình ảnh cho vnu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08" y="179433"/>
            <a:ext cx="3566160" cy="356616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a:off x="3326606" y="20705762"/>
            <a:ext cx="11136155" cy="1524000"/>
          </a:xfrm>
          <a:prstGeom prst="rect">
            <a:avLst/>
          </a:prstGeom>
          <a:noFill/>
          <a:ln w="1524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7A48"/>
                </a:solidFill>
                <a:latin typeface="Tahoma" panose="020B0604030504040204" pitchFamily="34" charset="0"/>
                <a:ea typeface="Tahoma" panose="020B0604030504040204" pitchFamily="34" charset="0"/>
                <a:cs typeface="Tahoma" panose="020B0604030504040204" pitchFamily="34" charset="0"/>
              </a:rPr>
              <a:t>NỘI DUNG HỌC PHẦN</a:t>
            </a:r>
            <a:endParaRPr lang="en-GB" sz="6000" b="1" dirty="0">
              <a:solidFill>
                <a:srgbClr val="007A48"/>
              </a:solidFill>
              <a:latin typeface="Tahoma" panose="020B0604030504040204" pitchFamily="34" charset="0"/>
              <a:ea typeface="Tahoma" panose="020B0604030504040204" pitchFamily="34" charset="0"/>
              <a:cs typeface="Tahoma" panose="020B0604030504040204" pitchFamily="34" charset="0"/>
            </a:endParaRPr>
          </a:p>
        </p:txBody>
      </p:sp>
      <p:sp>
        <p:nvSpPr>
          <p:cNvPr id="74" name="Rectangle 73"/>
          <p:cNvSpPr/>
          <p:nvPr/>
        </p:nvSpPr>
        <p:spPr>
          <a:xfrm>
            <a:off x="18466233" y="20705762"/>
            <a:ext cx="10958872" cy="1578369"/>
          </a:xfrm>
          <a:prstGeom prst="rect">
            <a:avLst/>
          </a:prstGeom>
          <a:noFill/>
          <a:ln w="1524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7A48"/>
                </a:solidFill>
                <a:latin typeface="Tahoma" panose="020B0604030504040204" pitchFamily="34" charset="0"/>
                <a:ea typeface="Tahoma" panose="020B0604030504040204" pitchFamily="34" charset="0"/>
                <a:cs typeface="Tahoma" panose="020B0604030504040204" pitchFamily="34" charset="0"/>
              </a:rPr>
              <a:t>PH</a:t>
            </a:r>
            <a:r>
              <a:rPr lang="vi-VN" sz="6000" b="1" dirty="0">
                <a:solidFill>
                  <a:srgbClr val="007A48"/>
                </a:solidFill>
                <a:latin typeface="Tahoma" panose="020B0604030504040204" pitchFamily="34" charset="0"/>
                <a:ea typeface="Tahoma" panose="020B0604030504040204" pitchFamily="34" charset="0"/>
                <a:cs typeface="Tahoma" panose="020B0604030504040204" pitchFamily="34" charset="0"/>
              </a:rPr>
              <a:t>Ư</a:t>
            </a:r>
            <a:r>
              <a:rPr lang="en-US" sz="6000" b="1" dirty="0">
                <a:solidFill>
                  <a:srgbClr val="007A48"/>
                </a:solidFill>
                <a:latin typeface="Tahoma" panose="020B0604030504040204" pitchFamily="34" charset="0"/>
                <a:ea typeface="Tahoma" panose="020B0604030504040204" pitchFamily="34" charset="0"/>
                <a:cs typeface="Tahoma" panose="020B0604030504040204" pitchFamily="34" charset="0"/>
              </a:rPr>
              <a:t>ƠNG PHÁP HỌC TẬP</a:t>
            </a:r>
            <a:endParaRPr lang="en-GB" sz="6000" b="1" dirty="0">
              <a:solidFill>
                <a:srgbClr val="007A48"/>
              </a:solidFill>
              <a:latin typeface="Tahoma" panose="020B0604030504040204" pitchFamily="34" charset="0"/>
              <a:ea typeface="Tahoma" panose="020B0604030504040204" pitchFamily="34" charset="0"/>
              <a:cs typeface="Tahoma" panose="020B0604030504040204" pitchFamily="34" charset="0"/>
            </a:endParaRPr>
          </a:p>
        </p:txBody>
      </p:sp>
      <p:sp>
        <p:nvSpPr>
          <p:cNvPr id="87" name="Rectangle 86"/>
          <p:cNvSpPr/>
          <p:nvPr/>
        </p:nvSpPr>
        <p:spPr>
          <a:xfrm>
            <a:off x="2720624" y="5247481"/>
            <a:ext cx="26666382" cy="1576800"/>
          </a:xfrm>
          <a:prstGeom prst="rect">
            <a:avLst/>
          </a:prstGeom>
          <a:noFill/>
          <a:ln w="1524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7A48"/>
                </a:solidFill>
                <a:latin typeface="Tahoma" panose="020B0604030504040204" pitchFamily="34" charset="0"/>
                <a:ea typeface="Tahoma" panose="020B0604030504040204" pitchFamily="34" charset="0"/>
                <a:cs typeface="Tahoma" panose="020B0604030504040204" pitchFamily="34" charset="0"/>
              </a:rPr>
              <a:t>KẾT QUẢ HỌC TẬP MONG ĐỢI</a:t>
            </a:r>
            <a:endParaRPr lang="en-GB" sz="6000" b="1" dirty="0">
              <a:solidFill>
                <a:srgbClr val="007A48"/>
              </a:solidFill>
              <a:latin typeface="Tahoma" panose="020B0604030504040204" pitchFamily="34" charset="0"/>
              <a:ea typeface="Tahoma" panose="020B0604030504040204" pitchFamily="34" charset="0"/>
              <a:cs typeface="Tahoma" panose="020B0604030504040204" pitchFamily="34" charset="0"/>
            </a:endParaRPr>
          </a:p>
        </p:txBody>
      </p:sp>
      <p:sp>
        <p:nvSpPr>
          <p:cNvPr id="88" name="TextBox 87">
            <a:extLst>
              <a:ext uri="{FF2B5EF4-FFF2-40B4-BE49-F238E27FC236}">
                <a16:creationId xmlns:a16="http://schemas.microsoft.com/office/drawing/2014/main" xmlns="" id="{F5702B13-0843-42FA-AF7D-762F7D92274E}"/>
              </a:ext>
            </a:extLst>
          </p:cNvPr>
          <p:cNvSpPr txBox="1"/>
          <p:nvPr/>
        </p:nvSpPr>
        <p:spPr>
          <a:xfrm>
            <a:off x="233923" y="42076617"/>
            <a:ext cx="29838883" cy="5850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35478" tIns="45720" rIns="256032" bIns="45720" numCol="1" spcCol="1270" anchor="t" anchorCtr="0">
            <a:noAutofit/>
          </a:bodyPr>
          <a:lstStyle/>
          <a:p>
            <a:r>
              <a:rPr lang="en-US" sz="3600" dirty="0">
                <a:latin typeface="+mj-lt"/>
              </a:rPr>
              <a:t>Tel: 84 24 6 2617694    Fax: 84 24 6 261 8491		Web : http://www.kmt.vnua.edu.vn	         Email: moitruong@vnua.edu.vn</a:t>
            </a:r>
          </a:p>
        </p:txBody>
      </p:sp>
      <p:graphicFrame>
        <p:nvGraphicFramePr>
          <p:cNvPr id="5" name="Table 4">
            <a:extLst>
              <a:ext uri="{FF2B5EF4-FFF2-40B4-BE49-F238E27FC236}">
                <a16:creationId xmlns:a16="http://schemas.microsoft.com/office/drawing/2014/main" xmlns="" id="{16D26D81-C6DF-4E83-8950-9412ED6FD15A}"/>
              </a:ext>
            </a:extLst>
          </p:cNvPr>
          <p:cNvGraphicFramePr>
            <a:graphicFrameLocks noGrp="1"/>
          </p:cNvGraphicFramePr>
          <p:nvPr>
            <p:extLst>
              <p:ext uri="{D42A27DB-BD31-4B8C-83A1-F6EECF244321}">
                <p14:modId xmlns:p14="http://schemas.microsoft.com/office/powerpoint/2010/main" val="42607969"/>
              </p:ext>
            </p:extLst>
          </p:nvPr>
        </p:nvGraphicFramePr>
        <p:xfrm>
          <a:off x="2178841" y="6471777"/>
          <a:ext cx="27246264" cy="13787104"/>
        </p:xfrm>
        <a:graphic>
          <a:graphicData uri="http://schemas.openxmlformats.org/drawingml/2006/table">
            <a:tbl>
              <a:tblPr firstRow="1" firstCol="1" bandRow="1">
                <a:tableStyleId>{5C22544A-7EE6-4342-B048-85BDC9FD1C3A}</a:tableStyleId>
              </a:tblPr>
              <a:tblGrid>
                <a:gridCol w="2894133">
                  <a:extLst>
                    <a:ext uri="{9D8B030D-6E8A-4147-A177-3AD203B41FA5}">
                      <a16:colId xmlns:a16="http://schemas.microsoft.com/office/drawing/2014/main" xmlns="" val="3730491227"/>
                    </a:ext>
                  </a:extLst>
                </a:gridCol>
                <a:gridCol w="11968953">
                  <a:extLst>
                    <a:ext uri="{9D8B030D-6E8A-4147-A177-3AD203B41FA5}">
                      <a16:colId xmlns:a16="http://schemas.microsoft.com/office/drawing/2014/main" xmlns="" val="2220116659"/>
                    </a:ext>
                  </a:extLst>
                </a:gridCol>
                <a:gridCol w="12383178">
                  <a:extLst>
                    <a:ext uri="{9D8B030D-6E8A-4147-A177-3AD203B41FA5}">
                      <a16:colId xmlns:a16="http://schemas.microsoft.com/office/drawing/2014/main" xmlns="" val="2868497050"/>
                    </a:ext>
                  </a:extLst>
                </a:gridCol>
              </a:tblGrid>
              <a:tr h="1078258">
                <a:tc>
                  <a:txBody>
                    <a:bodyPr/>
                    <a:lstStyle/>
                    <a:p>
                      <a:pPr algn="ctr">
                        <a:lnSpc>
                          <a:spcPct val="90000"/>
                        </a:lnSpc>
                        <a:spcAft>
                          <a:spcPts val="0"/>
                        </a:spcAft>
                      </a:pPr>
                      <a:r>
                        <a:rPr lang="en-US" sz="2600" dirty="0" err="1">
                          <a:effectLst/>
                          <a:latin typeface="Arial" charset="0"/>
                          <a:ea typeface="Arial" charset="0"/>
                          <a:cs typeface="Arial" charset="0"/>
                        </a:rPr>
                        <a:t>Ký</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hiệu</a:t>
                      </a:r>
                      <a:endParaRPr lang="en-US" sz="2600" dirty="0">
                        <a:effectLst/>
                        <a:latin typeface="Arial" charset="0"/>
                        <a:ea typeface="Arial" charset="0"/>
                        <a:cs typeface="Arial" charset="0"/>
                      </a:endParaRPr>
                    </a:p>
                  </a:txBody>
                  <a:tcPr marL="68580" marR="68580" marT="0" marB="0" anchor="ctr"/>
                </a:tc>
                <a:tc>
                  <a:txBody>
                    <a:bodyPr/>
                    <a:lstStyle/>
                    <a:p>
                      <a:pPr algn="ctr">
                        <a:lnSpc>
                          <a:spcPct val="90000"/>
                        </a:lnSpc>
                        <a:spcAft>
                          <a:spcPts val="0"/>
                        </a:spcAft>
                      </a:pPr>
                      <a:r>
                        <a:rPr lang="en-US" sz="2600" dirty="0">
                          <a:effectLst/>
                          <a:latin typeface="Arial" charset="0"/>
                          <a:ea typeface="Arial" charset="0"/>
                          <a:cs typeface="Arial" charset="0"/>
                        </a:rPr>
                        <a:t>KQHTMĐ </a:t>
                      </a:r>
                      <a:r>
                        <a:rPr lang="en-US" sz="2600" dirty="0" err="1">
                          <a:effectLst/>
                          <a:latin typeface="Arial" charset="0"/>
                          <a:ea typeface="Arial" charset="0"/>
                          <a:cs typeface="Arial" charset="0"/>
                        </a:rPr>
                        <a:t>của</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học</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phần</a:t>
                      </a:r>
                      <a:endParaRPr lang="en-US" sz="2600" dirty="0">
                        <a:effectLst/>
                        <a:latin typeface="Arial" charset="0"/>
                        <a:ea typeface="Arial" charset="0"/>
                        <a:cs typeface="Arial" charset="0"/>
                      </a:endParaRPr>
                    </a:p>
                    <a:p>
                      <a:pPr algn="ctr">
                        <a:lnSpc>
                          <a:spcPct val="90000"/>
                        </a:lnSpc>
                        <a:spcAft>
                          <a:spcPts val="0"/>
                        </a:spcAft>
                      </a:pPr>
                      <a:r>
                        <a:rPr lang="en-US" sz="2600" dirty="0" err="1">
                          <a:effectLst/>
                          <a:latin typeface="Arial" charset="0"/>
                          <a:ea typeface="Arial" charset="0"/>
                          <a:cs typeface="Arial" charset="0"/>
                        </a:rPr>
                        <a:t>Hoàn</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thành</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học</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phần</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này</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sinh</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viên</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thực</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hiện</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được</a:t>
                      </a:r>
                      <a:endParaRPr lang="en-US" sz="2600" dirty="0">
                        <a:effectLst/>
                        <a:latin typeface="Arial" charset="0"/>
                        <a:ea typeface="Arial" charset="0"/>
                        <a:cs typeface="Arial" charset="0"/>
                      </a:endParaRPr>
                    </a:p>
                  </a:txBody>
                  <a:tcPr marL="68580" marR="68580" marT="0" marB="0" anchor="ctr"/>
                </a:tc>
                <a:tc>
                  <a:txBody>
                    <a:bodyPr/>
                    <a:lstStyle/>
                    <a:p>
                      <a:pPr algn="ctr">
                        <a:lnSpc>
                          <a:spcPct val="90000"/>
                        </a:lnSpc>
                        <a:spcAft>
                          <a:spcPts val="0"/>
                        </a:spcAft>
                      </a:pPr>
                      <a:r>
                        <a:rPr lang="en-US" sz="2600" dirty="0">
                          <a:effectLst/>
                          <a:latin typeface="Arial" charset="0"/>
                          <a:ea typeface="Arial" charset="0"/>
                          <a:cs typeface="Arial" charset="0"/>
                        </a:rPr>
                        <a:t>ELOs </a:t>
                      </a:r>
                      <a:r>
                        <a:rPr lang="en-US" sz="2600" dirty="0" err="1">
                          <a:effectLst/>
                          <a:latin typeface="Arial" charset="0"/>
                          <a:ea typeface="Arial" charset="0"/>
                          <a:cs typeface="Arial" charset="0"/>
                        </a:rPr>
                        <a:t>của</a:t>
                      </a:r>
                      <a:r>
                        <a:rPr lang="en-US" sz="2600" dirty="0">
                          <a:effectLst/>
                          <a:latin typeface="Arial" charset="0"/>
                          <a:ea typeface="Arial" charset="0"/>
                          <a:cs typeface="Arial" charset="0"/>
                        </a:rPr>
                        <a:t> CTĐT</a:t>
                      </a:r>
                    </a:p>
                  </a:txBody>
                  <a:tcPr marL="68580" marR="68580" marT="0" marB="0" anchor="ctr"/>
                </a:tc>
                <a:extLst>
                  <a:ext uri="{0D108BD9-81ED-4DB2-BD59-A6C34878D82A}">
                    <a16:rowId xmlns:a16="http://schemas.microsoft.com/office/drawing/2014/main" xmlns="" val="4291002230"/>
                  </a:ext>
                </a:extLst>
              </a:tr>
              <a:tr h="539129">
                <a:tc gridSpan="3">
                  <a:txBody>
                    <a:bodyPr/>
                    <a:lstStyle/>
                    <a:p>
                      <a:pPr algn="just">
                        <a:lnSpc>
                          <a:spcPct val="90000"/>
                        </a:lnSpc>
                        <a:spcAft>
                          <a:spcPts val="0"/>
                        </a:spcAft>
                      </a:pPr>
                      <a:r>
                        <a:rPr lang="en-US" sz="2600" dirty="0" err="1">
                          <a:effectLst/>
                          <a:latin typeface="Arial" charset="0"/>
                          <a:ea typeface="Arial" charset="0"/>
                          <a:cs typeface="Arial" charset="0"/>
                        </a:rPr>
                        <a:t>Kiến</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thức</a:t>
                      </a:r>
                      <a:r>
                        <a:rPr lang="en-US" sz="2600" dirty="0">
                          <a:effectLst/>
                          <a:latin typeface="Arial" charset="0"/>
                          <a:ea typeface="Arial" charset="0"/>
                          <a:cs typeface="Arial" charset="0"/>
                        </a:rPr>
                        <a:t> </a:t>
                      </a:r>
                    </a:p>
                  </a:txBody>
                  <a:tcPr marL="68580" marR="68580" marT="0" marB="0" anchor="ctr"/>
                </a:tc>
                <a:tc hMerge="1">
                  <a:txBody>
                    <a:bodyPr/>
                    <a:lstStyle/>
                    <a:p>
                      <a:endParaRPr lang="en-US"/>
                    </a:p>
                  </a:txBody>
                  <a:tcPr/>
                </a:tc>
                <a:tc hMerge="1">
                  <a:txBody>
                    <a:bodyPr/>
                    <a:lstStyle/>
                    <a:p>
                      <a:pPr algn="just">
                        <a:lnSpc>
                          <a:spcPct val="120000"/>
                        </a:lnSpc>
                        <a:spcAft>
                          <a:spcPts val="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356207952"/>
                  </a:ext>
                </a:extLst>
              </a:tr>
              <a:tr h="1213040">
                <a:tc>
                  <a:txBody>
                    <a:bodyPr/>
                    <a:lstStyle/>
                    <a:p>
                      <a:pPr algn="ctr">
                        <a:lnSpc>
                          <a:spcPct val="90000"/>
                        </a:lnSpc>
                        <a:spcAft>
                          <a:spcPts val="0"/>
                        </a:spcAft>
                      </a:pPr>
                      <a:r>
                        <a:rPr lang="en-US" sz="2600" dirty="0" smtClean="0">
                          <a:effectLst/>
                          <a:latin typeface="Arial" charset="0"/>
                          <a:ea typeface="Arial" charset="0"/>
                          <a:cs typeface="Arial" charset="0"/>
                        </a:rPr>
                        <a:t>K1</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b="1" kern="1200" dirty="0" err="1" smtClean="0">
                          <a:solidFill>
                            <a:schemeClr val="dk1"/>
                          </a:solidFill>
                          <a:effectLst/>
                          <a:latin typeface="Arial" charset="0"/>
                          <a:ea typeface="Arial" charset="0"/>
                          <a:cs typeface="Arial" charset="0"/>
                        </a:rPr>
                        <a:t>Giải</a:t>
                      </a:r>
                      <a:r>
                        <a:rPr lang="en-US" sz="2600" b="1" kern="1200" dirty="0" smtClean="0">
                          <a:solidFill>
                            <a:schemeClr val="dk1"/>
                          </a:solidFill>
                          <a:effectLst/>
                          <a:latin typeface="Arial" charset="0"/>
                          <a:ea typeface="Arial" charset="0"/>
                          <a:cs typeface="Arial" charset="0"/>
                        </a:rPr>
                        <a:t> </a:t>
                      </a:r>
                      <a:r>
                        <a:rPr lang="en-US" sz="2600" b="1" kern="1200" dirty="0" err="1" smtClean="0">
                          <a:solidFill>
                            <a:schemeClr val="dk1"/>
                          </a:solidFill>
                          <a:effectLst/>
                          <a:latin typeface="Arial" charset="0"/>
                          <a:ea typeface="Arial" charset="0"/>
                          <a:cs typeface="Arial" charset="0"/>
                        </a:rPr>
                        <a:t>thích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được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mối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quan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hệ</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giữa</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thành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phần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trong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hệ</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thống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da-DK" sz="2600" kern="1200" dirty="0" smtClean="0">
                          <a:solidFill>
                            <a:schemeClr val="dk1"/>
                          </a:solidFill>
                          <a:effectLst/>
                          <a:latin typeface="Arial" charset="0"/>
                          <a:ea typeface="Arial" charset="0"/>
                          <a:cs typeface="Arial" charset="0"/>
                        </a:rPr>
                        <a:t>CĐR1: </a:t>
                      </a:r>
                      <a:r>
                        <a:rPr lang="da-DK" sz="2600" b="1" kern="1200" dirty="0" err="1" smtClean="0">
                          <a:solidFill>
                            <a:schemeClr val="dk1"/>
                          </a:solidFill>
                          <a:effectLst/>
                          <a:latin typeface="Arial" charset="0"/>
                          <a:ea typeface="Arial" charset="0"/>
                          <a:cs typeface="Arial" charset="0"/>
                        </a:rPr>
                        <a:t>Áp</a:t>
                      </a:r>
                      <a:r>
                        <a:rPr lang="da-DK" sz="2600" b="1" kern="1200" dirty="0" smtClean="0">
                          <a:solidFill>
                            <a:schemeClr val="dk1"/>
                          </a:solidFill>
                          <a:effectLst/>
                          <a:latin typeface="Arial" charset="0"/>
                          <a:ea typeface="Arial" charset="0"/>
                          <a:cs typeface="Arial" charset="0"/>
                        </a:rPr>
                        <a:t> </a:t>
                      </a:r>
                      <a:r>
                        <a:rPr lang="da-DK" sz="2600" b="1" kern="1200" dirty="0" err="1" smtClean="0">
                          <a:solidFill>
                            <a:schemeClr val="dk1"/>
                          </a:solidFill>
                          <a:effectLst/>
                          <a:latin typeface="Arial" charset="0"/>
                          <a:ea typeface="Arial" charset="0"/>
                          <a:cs typeface="Arial" charset="0"/>
                        </a:rPr>
                        <a:t>dụng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kiến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thức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khoa</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học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tự</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nhiên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chính</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trị</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xã</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hội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nhân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văn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pháp</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luật</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kinh</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tế</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và</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sự</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hiểu</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biết</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về</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các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vấn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đề</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đương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đại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vào</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ngành</a:t>
                      </a:r>
                      <a:r>
                        <a:rPr lang="da-DK" sz="2600" kern="1200" dirty="0" smtClean="0">
                          <a:solidFill>
                            <a:schemeClr val="dk1"/>
                          </a:solidFill>
                          <a:effectLst/>
                          <a:latin typeface="Arial" charset="0"/>
                          <a:ea typeface="Arial" charset="0"/>
                          <a:cs typeface="Arial" charset="0"/>
                        </a:rPr>
                        <a:t> Khoa </a:t>
                      </a:r>
                      <a:r>
                        <a:rPr lang="da-DK" sz="2600" kern="1200" dirty="0" err="1" smtClean="0">
                          <a:solidFill>
                            <a:schemeClr val="dk1"/>
                          </a:solidFill>
                          <a:effectLst/>
                          <a:latin typeface="Arial" charset="0"/>
                          <a:ea typeface="Arial" charset="0"/>
                          <a:cs typeface="Arial" charset="0"/>
                        </a:rPr>
                        <a:t>học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môi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trường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xmlns="" val="392551533"/>
                  </a:ext>
                </a:extLst>
              </a:tr>
              <a:tr h="808693">
                <a:tc>
                  <a:txBody>
                    <a:bodyPr/>
                    <a:lstStyle/>
                    <a:p>
                      <a:pPr algn="ctr">
                        <a:lnSpc>
                          <a:spcPct val="90000"/>
                        </a:lnSpc>
                        <a:spcAft>
                          <a:spcPts val="0"/>
                        </a:spcAft>
                      </a:pPr>
                      <a:r>
                        <a:rPr lang="en-US" sz="2600" dirty="0" smtClean="0">
                          <a:effectLst/>
                          <a:latin typeface="Arial" charset="0"/>
                          <a:ea typeface="Arial" charset="0"/>
                          <a:cs typeface="Arial" charset="0"/>
                        </a:rPr>
                        <a:t>K2</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Phân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tích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được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chất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lượng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và</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mối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quan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hệ</a:t>
                      </a:r>
                      <a:r>
                        <a:rPr lang="en-US" sz="2600" kern="1200" dirty="0" smtClean="0">
                          <a:solidFill>
                            <a:schemeClr val="dk1"/>
                          </a:solidFill>
                          <a:effectLst/>
                          <a:latin typeface="Arial" charset="0"/>
                          <a:ea typeface="Arial" charset="0"/>
                          <a:cs typeface="Arial" charset="0"/>
                        </a:rPr>
                        <a:t> qua </a:t>
                      </a:r>
                      <a:r>
                        <a:rPr lang="en-US" sz="2600" kern="1200" dirty="0" err="1" smtClean="0">
                          <a:solidFill>
                            <a:schemeClr val="dk1"/>
                          </a:solidFill>
                          <a:effectLst/>
                          <a:latin typeface="Arial" charset="0"/>
                          <a:ea typeface="Arial" charset="0"/>
                          <a:cs typeface="Arial" charset="0"/>
                        </a:rPr>
                        <a:t>lại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giữa</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và</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phát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triển</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vi-VN" sz="2600" kern="1200" dirty="0" smtClean="0">
                          <a:solidFill>
                            <a:schemeClr val="dk1"/>
                          </a:solidFill>
                          <a:effectLst/>
                          <a:latin typeface="+mn-lt"/>
                          <a:ea typeface="+mn-ea"/>
                          <a:cs typeface="+mn-cs"/>
                        </a:rPr>
                        <a:t>CĐR2: </a:t>
                      </a:r>
                      <a:r>
                        <a:rPr lang="da-DK" sz="2600" b="1" kern="1200" dirty="0" err="1" smtClean="0">
                          <a:solidFill>
                            <a:schemeClr val="dk1"/>
                          </a:solidFill>
                          <a:effectLst/>
                          <a:latin typeface="+mn-lt"/>
                          <a:ea typeface="+mn-ea"/>
                          <a:cs typeface="+mn-cs"/>
                        </a:rPr>
                        <a:t>Phân</a:t>
                      </a:r>
                      <a:r>
                        <a:rPr lang="da-DK" sz="2600" b="1" kern="1200" dirty="0" smtClean="0">
                          <a:solidFill>
                            <a:schemeClr val="dk1"/>
                          </a:solidFill>
                          <a:effectLst/>
                          <a:latin typeface="+mn-lt"/>
                          <a:ea typeface="+mn-ea"/>
                          <a:cs typeface="+mn-cs"/>
                        </a:rPr>
                        <a:t> </a:t>
                      </a:r>
                      <a:r>
                        <a:rPr lang="da-DK" sz="2600" b="1" kern="1200" dirty="0" err="1" smtClean="0">
                          <a:solidFill>
                            <a:schemeClr val="dk1"/>
                          </a:solidFill>
                          <a:effectLst/>
                          <a:latin typeface="+mn-lt"/>
                          <a:ea typeface="+mn-ea"/>
                          <a:cs typeface="+mn-cs"/>
                        </a:rPr>
                        <a:t>tích</a:t>
                      </a:r>
                      <a:r>
                        <a:rPr lang="da-DK" sz="2600" b="1"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chất</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lượng</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môi</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trường</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bao</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gồm</a:t>
                      </a:r>
                      <a:r>
                        <a:rPr lang="da-DK" sz="2600" b="1"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thiết</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kế</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và</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thực</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hiện</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các</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thí</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nghiệm</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về</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môi</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trường</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cũng</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như</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thu</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thập</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và</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giải</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thích</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số</a:t>
                      </a:r>
                      <a:r>
                        <a:rPr lang="da-DK" sz="2600" kern="1200" dirty="0" smtClean="0">
                          <a:solidFill>
                            <a:schemeClr val="dk1"/>
                          </a:solidFill>
                          <a:effectLst/>
                          <a:latin typeface="+mn-lt"/>
                          <a:ea typeface="+mn-ea"/>
                          <a:cs typeface="+mn-cs"/>
                        </a:rPr>
                        <a:t> </a:t>
                      </a:r>
                      <a:r>
                        <a:rPr lang="da-DK" sz="2600" kern="1200" dirty="0" err="1" smtClean="0">
                          <a:solidFill>
                            <a:schemeClr val="dk1"/>
                          </a:solidFill>
                          <a:effectLst/>
                          <a:latin typeface="+mn-lt"/>
                          <a:ea typeface="+mn-ea"/>
                          <a:cs typeface="+mn-cs"/>
                        </a:rPr>
                        <a:t>liệu</a:t>
                      </a:r>
                      <a:r>
                        <a:rPr lang="en-US" sz="2600" dirty="0" smtClean="0">
                          <a:effectLst/>
                          <a:latin typeface="+mn-lt"/>
                        </a:rPr>
                        <a:t> </a:t>
                      </a:r>
                      <a:endParaRPr lang="en-US" sz="2600" dirty="0">
                        <a:effectLst/>
                        <a:latin typeface="+mn-lt"/>
                        <a:ea typeface="Arial" charset="0"/>
                        <a:cs typeface="Arial" charset="0"/>
                      </a:endParaRPr>
                    </a:p>
                  </a:txBody>
                  <a:tcPr marL="68580" marR="68580" marT="0" marB="0" anchor="ctr"/>
                </a:tc>
                <a:extLst>
                  <a:ext uri="{0D108BD9-81ED-4DB2-BD59-A6C34878D82A}">
                    <a16:rowId xmlns:a16="http://schemas.microsoft.com/office/drawing/2014/main" xmlns="" val="90949590"/>
                  </a:ext>
                </a:extLst>
              </a:tr>
              <a:tr h="808693">
                <a:tc>
                  <a:txBody>
                    <a:bodyPr/>
                    <a:lstStyle/>
                    <a:p>
                      <a:pPr algn="ctr">
                        <a:lnSpc>
                          <a:spcPct val="90000"/>
                        </a:lnSpc>
                        <a:spcAft>
                          <a:spcPts val="0"/>
                        </a:spcAft>
                      </a:pPr>
                      <a:r>
                        <a:rPr lang="en-US" sz="2600" dirty="0" smtClean="0">
                          <a:effectLst/>
                          <a:latin typeface="Arial" charset="0"/>
                          <a:ea typeface="Arial" charset="0"/>
                          <a:cs typeface="Arial" charset="0"/>
                        </a:rPr>
                        <a:t>K3</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Chứng</a:t>
                      </a:r>
                      <a:r>
                        <a:rPr lang="en-US" sz="2600" kern="1200" dirty="0" smtClean="0">
                          <a:solidFill>
                            <a:schemeClr val="dk1"/>
                          </a:solidFill>
                          <a:effectLst/>
                          <a:latin typeface="Arial" charset="0"/>
                          <a:ea typeface="Arial" charset="0"/>
                          <a:cs typeface="Arial" charset="0"/>
                        </a:rPr>
                        <a:t> minh </a:t>
                      </a:r>
                      <a:r>
                        <a:rPr lang="en-US" sz="2600" kern="1200" dirty="0" err="1" smtClean="0">
                          <a:solidFill>
                            <a:schemeClr val="dk1"/>
                          </a:solidFill>
                          <a:effectLst/>
                          <a:latin typeface="Arial" charset="0"/>
                          <a:ea typeface="Arial" charset="0"/>
                          <a:cs typeface="Arial" charset="0"/>
                        </a:rPr>
                        <a:t>được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nguyên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tắc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mục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tiêu</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nội</a:t>
                      </a:r>
                      <a:r>
                        <a:rPr lang="en-US" sz="2600" kern="1200" dirty="0" smtClean="0">
                          <a:solidFill>
                            <a:schemeClr val="dk1"/>
                          </a:solidFill>
                          <a:effectLst/>
                          <a:latin typeface="Arial" charset="0"/>
                          <a:ea typeface="Arial" charset="0"/>
                          <a:cs typeface="Arial" charset="0"/>
                        </a:rPr>
                        <a:t> dung </a:t>
                      </a:r>
                      <a:r>
                        <a:rPr lang="en-US" sz="2600" kern="1200" dirty="0" err="1" smtClean="0">
                          <a:solidFill>
                            <a:schemeClr val="dk1"/>
                          </a:solidFill>
                          <a:effectLst/>
                          <a:latin typeface="Arial" charset="0"/>
                          <a:ea typeface="Arial" charset="0"/>
                          <a:cs typeface="Arial" charset="0"/>
                        </a:rPr>
                        <a:t>và</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cơ</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sở</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khoa</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học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của</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công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quản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lý</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vi-VN" sz="2600" dirty="0" smtClean="0">
                          <a:effectLst/>
                          <a:latin typeface="Arial" charset="0"/>
                          <a:ea typeface="Arial" charset="0"/>
                          <a:cs typeface="Arial" charset="0"/>
                        </a:rPr>
                        <a:t>CĐR3</a:t>
                      </a:r>
                      <a:r>
                        <a:rPr lang="vi-VN" sz="2600" dirty="0">
                          <a:effectLst/>
                          <a:latin typeface="Arial" charset="0"/>
                          <a:ea typeface="Arial" charset="0"/>
                          <a:cs typeface="Arial" charset="0"/>
                        </a:rPr>
                        <a:t>: </a:t>
                      </a:r>
                      <a:r>
                        <a:rPr lang="da-DK" sz="2600" dirty="0">
                          <a:effectLst/>
                          <a:latin typeface="Arial" charset="0"/>
                          <a:ea typeface="Arial" charset="0"/>
                          <a:cs typeface="Arial" charset="0"/>
                        </a:rPr>
                        <a:t> Đánh giá tác động của việc sử dụng tài nguyên và sự phát thải đến chất lượng </a:t>
                      </a:r>
                      <a:r>
                        <a:rPr lang="da-DK" sz="2600" dirty="0" err="1">
                          <a:effectLst/>
                          <a:latin typeface="Arial" charset="0"/>
                          <a:ea typeface="Arial" charset="0"/>
                          <a:cs typeface="Arial" charset="0"/>
                        </a:rPr>
                        <a:t>môi</a:t>
                      </a:r>
                      <a:r>
                        <a:rPr lang="da-DK" sz="2600" dirty="0">
                          <a:effectLst/>
                          <a:latin typeface="Arial" charset="0"/>
                          <a:ea typeface="Arial" charset="0"/>
                          <a:cs typeface="Arial" charset="0"/>
                        </a:rPr>
                        <a:t> </a:t>
                      </a:r>
                      <a:r>
                        <a:rPr lang="da-DK" sz="2600" dirty="0" err="1" smtClean="0">
                          <a:effectLst/>
                          <a:latin typeface="Arial" charset="0"/>
                          <a:ea typeface="Arial" charset="0"/>
                          <a:cs typeface="Arial" charset="0"/>
                        </a:rPr>
                        <a:t>trường</a:t>
                      </a:r>
                      <a:endParaRPr lang="en-US" sz="26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xmlns="" val="174135552"/>
                  </a:ext>
                </a:extLst>
              </a:tr>
              <a:tr h="1617386">
                <a:tc>
                  <a:txBody>
                    <a:bodyPr/>
                    <a:lstStyle/>
                    <a:p>
                      <a:pPr algn="ctr">
                        <a:lnSpc>
                          <a:spcPct val="90000"/>
                        </a:lnSpc>
                        <a:spcAft>
                          <a:spcPts val="0"/>
                        </a:spcAft>
                      </a:pPr>
                      <a:r>
                        <a:rPr lang="en-US" sz="2600" dirty="0" smtClean="0">
                          <a:effectLst/>
                          <a:latin typeface="Arial" charset="0"/>
                          <a:ea typeface="Arial" charset="0"/>
                          <a:cs typeface="Arial" charset="0"/>
                        </a:rPr>
                        <a:t>K4</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Lựa</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chọn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được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công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cụ</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pháp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lý</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kinh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tế</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và</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kỹ</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thuật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trong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phân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tích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thông</a:t>
                      </a:r>
                      <a:r>
                        <a:rPr lang="en-US" sz="2600" kern="1200" dirty="0" smtClean="0">
                          <a:solidFill>
                            <a:schemeClr val="dk1"/>
                          </a:solidFill>
                          <a:effectLst/>
                          <a:latin typeface="Arial" charset="0"/>
                          <a:ea typeface="Arial" charset="0"/>
                          <a:cs typeface="Arial" charset="0"/>
                        </a:rPr>
                        <a:t> tin, </a:t>
                      </a:r>
                      <a:r>
                        <a:rPr lang="en-US" sz="2600" kern="1200" dirty="0" err="1" smtClean="0">
                          <a:solidFill>
                            <a:schemeClr val="dk1"/>
                          </a:solidFill>
                          <a:effectLst/>
                          <a:latin typeface="Arial" charset="0"/>
                          <a:ea typeface="Arial" charset="0"/>
                          <a:cs typeface="Arial" charset="0"/>
                        </a:rPr>
                        <a:t>xây</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dựng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kế</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hoạch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quản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lý</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vi-VN" sz="2600" dirty="0" smtClean="0">
                          <a:effectLst/>
                          <a:latin typeface="Arial" charset="0"/>
                          <a:ea typeface="Arial" charset="0"/>
                          <a:cs typeface="Arial" charset="0"/>
                        </a:rPr>
                        <a:t>CĐR4</a:t>
                      </a:r>
                      <a:r>
                        <a:rPr lang="vi-VN" sz="2600" dirty="0">
                          <a:effectLst/>
                          <a:latin typeface="Arial" charset="0"/>
                          <a:ea typeface="Arial" charset="0"/>
                          <a:cs typeface="Arial" charset="0"/>
                        </a:rPr>
                        <a:t>:  </a:t>
                      </a:r>
                      <a:r>
                        <a:rPr lang="da-DK" sz="2600" dirty="0">
                          <a:effectLst/>
                          <a:latin typeface="Arial" charset="0"/>
                          <a:ea typeface="Arial" charset="0"/>
                          <a:cs typeface="Arial" charset="0"/>
                        </a:rPr>
                        <a:t>Xây dựng các giải pháp bền vững cho việc quản lý, bảo vệ môi trường và tài nguyên dựa trên các </a:t>
                      </a:r>
                      <a:r>
                        <a:rPr lang="da-DK" sz="2600" dirty="0" err="1">
                          <a:effectLst/>
                          <a:latin typeface="Arial" charset="0"/>
                          <a:ea typeface="Arial" charset="0"/>
                          <a:cs typeface="Arial" charset="0"/>
                        </a:rPr>
                        <a:t>quan</a:t>
                      </a:r>
                      <a:r>
                        <a:rPr lang="da-DK" sz="2600" dirty="0">
                          <a:effectLst/>
                          <a:latin typeface="Arial" charset="0"/>
                          <a:ea typeface="Arial" charset="0"/>
                          <a:cs typeface="Arial" charset="0"/>
                        </a:rPr>
                        <a:t> </a:t>
                      </a:r>
                      <a:r>
                        <a:rPr lang="da-DK" sz="2600" dirty="0" err="1">
                          <a:effectLst/>
                          <a:latin typeface="Arial" charset="0"/>
                          <a:ea typeface="Arial" charset="0"/>
                          <a:cs typeface="Arial" charset="0"/>
                        </a:rPr>
                        <a:t>điểm</a:t>
                      </a:r>
                      <a:r>
                        <a:rPr lang="da-DK" sz="2600" dirty="0">
                          <a:effectLst/>
                          <a:latin typeface="Arial" charset="0"/>
                          <a:ea typeface="Arial" charset="0"/>
                          <a:cs typeface="Arial" charset="0"/>
                        </a:rPr>
                        <a:t> khác nhau của khoa học, nhân văn và xã hội; </a:t>
                      </a:r>
                      <a:r>
                        <a:rPr lang="vi-VN" sz="2600" dirty="0">
                          <a:effectLst/>
                          <a:latin typeface="Arial" charset="0"/>
                          <a:ea typeface="Arial" charset="0"/>
                          <a:cs typeface="Arial" charset="0"/>
                        </a:rPr>
                        <a:t>ELO 5: </a:t>
                      </a:r>
                      <a:r>
                        <a:rPr lang="da-DK" sz="2600" dirty="0">
                          <a:effectLst/>
                          <a:latin typeface="Arial" charset="0"/>
                          <a:ea typeface="Arial" charset="0"/>
                          <a:cs typeface="Arial" charset="0"/>
                        </a:rPr>
                        <a:t>Thiết kế các công trình xử lý chất thải (rắn, lỏng, khí) theo các tiêu chuẩn, quy chuẩn quốc gia và </a:t>
                      </a:r>
                      <a:r>
                        <a:rPr lang="da-DK" sz="2600" dirty="0" err="1">
                          <a:effectLst/>
                          <a:latin typeface="Arial" charset="0"/>
                          <a:ea typeface="Arial" charset="0"/>
                          <a:cs typeface="Arial" charset="0"/>
                        </a:rPr>
                        <a:t>quốc</a:t>
                      </a:r>
                      <a:r>
                        <a:rPr lang="da-DK" sz="2600" dirty="0">
                          <a:effectLst/>
                          <a:latin typeface="Arial" charset="0"/>
                          <a:ea typeface="Arial" charset="0"/>
                          <a:cs typeface="Arial" charset="0"/>
                        </a:rPr>
                        <a:t> </a:t>
                      </a:r>
                      <a:r>
                        <a:rPr lang="da-DK" sz="2600" dirty="0" err="1" smtClean="0">
                          <a:effectLst/>
                          <a:latin typeface="Arial" charset="0"/>
                          <a:ea typeface="Arial" charset="0"/>
                          <a:cs typeface="Arial" charset="0"/>
                        </a:rPr>
                        <a:t>tế</a:t>
                      </a:r>
                      <a:endParaRPr lang="en-US" sz="26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xmlns="" val="1469849938"/>
                  </a:ext>
                </a:extLst>
              </a:tr>
              <a:tr h="539129">
                <a:tc gridSpan="3">
                  <a:txBody>
                    <a:bodyPr/>
                    <a:lstStyle/>
                    <a:p>
                      <a:pPr algn="just">
                        <a:lnSpc>
                          <a:spcPct val="90000"/>
                        </a:lnSpc>
                        <a:spcAft>
                          <a:spcPts val="0"/>
                        </a:spcAft>
                      </a:pPr>
                      <a:r>
                        <a:rPr lang="en-US" sz="2600" dirty="0" err="1">
                          <a:effectLst/>
                          <a:latin typeface="Arial" charset="0"/>
                          <a:ea typeface="Arial" charset="0"/>
                          <a:cs typeface="Arial" charset="0"/>
                        </a:rPr>
                        <a:t>Kỹ</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năng</a:t>
                      </a:r>
                      <a:r>
                        <a:rPr lang="en-US" sz="2600" dirty="0">
                          <a:effectLst/>
                          <a:latin typeface="Arial" charset="0"/>
                          <a:ea typeface="Arial" charset="0"/>
                          <a:cs typeface="Arial" charset="0"/>
                        </a:rPr>
                        <a:t> </a:t>
                      </a:r>
                    </a:p>
                  </a:txBody>
                  <a:tcPr marL="68580" marR="68580" marT="0" marB="0" anchor="ctr"/>
                </a:tc>
                <a:tc hMerge="1">
                  <a:txBody>
                    <a:bodyPr/>
                    <a:lstStyle/>
                    <a:p>
                      <a:endParaRPr lang="en-US"/>
                    </a:p>
                  </a:txBody>
                  <a:tcPr/>
                </a:tc>
                <a:tc hMerge="1">
                  <a:txBody>
                    <a:bodyPr/>
                    <a:lstStyle/>
                    <a:p>
                      <a:pPr algn="just">
                        <a:lnSpc>
                          <a:spcPct val="120000"/>
                        </a:lnSpc>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726014498"/>
                  </a:ext>
                </a:extLst>
              </a:tr>
              <a:tr h="943475">
                <a:tc>
                  <a:txBody>
                    <a:bodyPr/>
                    <a:lstStyle/>
                    <a:p>
                      <a:pPr algn="ctr">
                        <a:lnSpc>
                          <a:spcPct val="90000"/>
                        </a:lnSpc>
                        <a:spcAft>
                          <a:spcPts val="0"/>
                        </a:spcAft>
                      </a:pPr>
                      <a:r>
                        <a:rPr lang="en-US" sz="2600" dirty="0" smtClean="0">
                          <a:effectLst/>
                          <a:latin typeface="Arial" charset="0"/>
                          <a:ea typeface="Arial" charset="0"/>
                          <a:cs typeface="Arial" charset="0"/>
                        </a:rPr>
                        <a:t>K5</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Đọc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hiểu</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tài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liệu</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tài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liệu</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chuyên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bao</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gồm</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cả</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tiếng</a:t>
                      </a:r>
                      <a:r>
                        <a:rPr lang="en-US" sz="2600" kern="1200" dirty="0" smtClean="0">
                          <a:solidFill>
                            <a:schemeClr val="dk1"/>
                          </a:solidFill>
                          <a:effectLst/>
                          <a:latin typeface="Arial" charset="0"/>
                          <a:ea typeface="Arial" charset="0"/>
                          <a:cs typeface="Arial" charset="0"/>
                        </a:rPr>
                        <a:t> Anh </a:t>
                      </a:r>
                      <a:r>
                        <a:rPr lang="en-US" sz="2600" kern="1200" dirty="0" err="1" smtClean="0">
                          <a:solidFill>
                            <a:schemeClr val="dk1"/>
                          </a:solidFill>
                          <a:effectLst/>
                          <a:latin typeface="Arial" charset="0"/>
                          <a:ea typeface="Arial" charset="0"/>
                          <a:cs typeface="Arial" charset="0"/>
                        </a:rPr>
                        <a:t>về</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lĩnh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vực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r>
                        <a:rPr lang="en-US" sz="2600" kern="1200" dirty="0" smtClean="0">
                          <a:solidFill>
                            <a:schemeClr val="dk1"/>
                          </a:solidFill>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smtClean="0">
                          <a:solidFill>
                            <a:schemeClr val="dk1"/>
                          </a:solidFill>
                          <a:effectLst/>
                          <a:latin typeface="Arial" charset="0"/>
                          <a:ea typeface="Arial" charset="0"/>
                          <a:cs typeface="Arial" charset="0"/>
                        </a:rPr>
                        <a:t>CĐR 6: </a:t>
                      </a:r>
                      <a:r>
                        <a:rPr lang="da-DK" sz="2600" b="1" kern="1200" dirty="0" err="1" smtClean="0">
                          <a:solidFill>
                            <a:schemeClr val="dk1"/>
                          </a:solidFill>
                          <a:effectLst/>
                          <a:latin typeface="Arial" charset="0"/>
                          <a:ea typeface="Arial" charset="0"/>
                          <a:cs typeface="Arial" charset="0"/>
                        </a:rPr>
                        <a:t>Vận</a:t>
                      </a:r>
                      <a:r>
                        <a:rPr lang="da-DK" sz="2600" b="1" kern="1200" dirty="0" smtClean="0">
                          <a:solidFill>
                            <a:schemeClr val="dk1"/>
                          </a:solidFill>
                          <a:effectLst/>
                          <a:latin typeface="Arial" charset="0"/>
                          <a:ea typeface="Arial" charset="0"/>
                          <a:cs typeface="Arial" charset="0"/>
                        </a:rPr>
                        <a:t> </a:t>
                      </a:r>
                      <a:r>
                        <a:rPr lang="da-DK" sz="2600" b="1" kern="1200" dirty="0" err="1" smtClean="0">
                          <a:solidFill>
                            <a:schemeClr val="dk1"/>
                          </a:solidFill>
                          <a:effectLst/>
                          <a:latin typeface="Arial" charset="0"/>
                          <a:ea typeface="Arial" charset="0"/>
                          <a:cs typeface="Arial" charset="0"/>
                        </a:rPr>
                        <a:t>dụng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tư</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duy</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tầm</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hệ</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thống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tư</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duy</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phản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biện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và</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tư</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duy</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sáng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tạo</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trong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giải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quyết</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các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vấn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đề</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của</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ngành</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môi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trường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và</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các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lĩnh</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vực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liên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quan</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xmlns="" val="2361308708"/>
                  </a:ext>
                </a:extLst>
              </a:tr>
              <a:tr h="808693">
                <a:tc>
                  <a:txBody>
                    <a:bodyPr/>
                    <a:lstStyle/>
                    <a:p>
                      <a:pPr algn="ctr">
                        <a:lnSpc>
                          <a:spcPct val="90000"/>
                        </a:lnSpc>
                        <a:spcAft>
                          <a:spcPts val="0"/>
                        </a:spcAft>
                      </a:pPr>
                      <a:r>
                        <a:rPr lang="en-US" sz="2600" dirty="0" smtClean="0">
                          <a:effectLst/>
                          <a:latin typeface="Arial" charset="0"/>
                          <a:ea typeface="Arial" charset="0"/>
                          <a:cs typeface="Arial" charset="0"/>
                        </a:rPr>
                        <a:t>K6</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Lập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kế</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hoạch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làm</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việc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độc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lập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làm</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việc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nhóm</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smtClean="0">
                          <a:solidFill>
                            <a:schemeClr val="dk1"/>
                          </a:solidFill>
                          <a:effectLst/>
                          <a:latin typeface="Arial" charset="0"/>
                          <a:ea typeface="Arial" charset="0"/>
                          <a:cs typeface="Arial" charset="0"/>
                        </a:rPr>
                        <a:t>CĐR7: </a:t>
                      </a:r>
                      <a:r>
                        <a:rPr lang="da-DK" sz="2600" b="1" kern="1200" dirty="0" err="1" smtClean="0">
                          <a:solidFill>
                            <a:schemeClr val="dk1"/>
                          </a:solidFill>
                          <a:effectLst/>
                          <a:latin typeface="Arial" charset="0"/>
                          <a:ea typeface="Arial" charset="0"/>
                          <a:cs typeface="Arial" charset="0"/>
                        </a:rPr>
                        <a:t>Làm</a:t>
                      </a:r>
                      <a:r>
                        <a:rPr lang="da-DK" sz="2600" b="1" kern="1200" dirty="0" smtClean="0">
                          <a:solidFill>
                            <a:schemeClr val="dk1"/>
                          </a:solidFill>
                          <a:effectLst/>
                          <a:latin typeface="Arial" charset="0"/>
                          <a:ea typeface="Arial" charset="0"/>
                          <a:cs typeface="Arial" charset="0"/>
                        </a:rPr>
                        <a:t> </a:t>
                      </a:r>
                      <a:r>
                        <a:rPr lang="da-DK" sz="2600" b="1" kern="1200" dirty="0" err="1" smtClean="0">
                          <a:solidFill>
                            <a:schemeClr val="dk1"/>
                          </a:solidFill>
                          <a:effectLst/>
                          <a:latin typeface="Arial" charset="0"/>
                          <a:ea typeface="Arial" charset="0"/>
                          <a:cs typeface="Arial" charset="0"/>
                        </a:rPr>
                        <a:t>việc</a:t>
                      </a:r>
                      <a:r>
                        <a:rPr lang="da-DK" sz="2600" kern="1200" dirty="0" smtClean="0">
                          <a:solidFill>
                            <a:schemeClr val="dk1"/>
                          </a:solidFill>
                          <a:effectLst/>
                          <a:latin typeface="Arial" charset="0"/>
                          <a:ea typeface="Arial" charset="0"/>
                          <a:cs typeface="Arial" charset="0"/>
                        </a:rPr>
                        <a:t> </a:t>
                      </a:r>
                      <a:r>
                        <a:rPr lang="da-DK" sz="2600" b="1" kern="1200" dirty="0" err="1" smtClean="0">
                          <a:solidFill>
                            <a:schemeClr val="dk1"/>
                          </a:solidFill>
                          <a:effectLst/>
                          <a:latin typeface="Arial" charset="0"/>
                          <a:ea typeface="Arial" charset="0"/>
                          <a:cs typeface="Arial" charset="0"/>
                        </a:rPr>
                        <a:t>nhóm</a:t>
                      </a:r>
                      <a:r>
                        <a:rPr lang="da-DK" sz="2600" b="1" kern="1200" dirty="0" smtClean="0">
                          <a:solidFill>
                            <a:schemeClr val="dk1"/>
                          </a:solidFill>
                          <a:effectLst/>
                          <a:latin typeface="Arial" charset="0"/>
                          <a:ea typeface="Arial" charset="0"/>
                          <a:cs typeface="Arial" charset="0"/>
                        </a:rPr>
                        <a:t> </a:t>
                      </a:r>
                      <a:r>
                        <a:rPr lang="da-DK" sz="2600" b="1" kern="1200" dirty="0" err="1" smtClean="0">
                          <a:solidFill>
                            <a:schemeClr val="dk1"/>
                          </a:solidFill>
                          <a:effectLst/>
                          <a:latin typeface="Arial" charset="0"/>
                          <a:ea typeface="Arial" charset="0"/>
                          <a:cs typeface="Arial" charset="0"/>
                        </a:rPr>
                        <a:t>và</a:t>
                      </a:r>
                      <a:r>
                        <a:rPr lang="da-DK" sz="2600" b="1" kern="1200" dirty="0" smtClean="0">
                          <a:solidFill>
                            <a:schemeClr val="dk1"/>
                          </a:solidFill>
                          <a:effectLst/>
                          <a:latin typeface="Arial" charset="0"/>
                          <a:ea typeface="Arial" charset="0"/>
                          <a:cs typeface="Arial" charset="0"/>
                        </a:rPr>
                        <a:t> </a:t>
                      </a:r>
                      <a:r>
                        <a:rPr lang="da-DK" sz="2600" b="1" kern="1200" dirty="0" err="1" smtClean="0">
                          <a:solidFill>
                            <a:schemeClr val="dk1"/>
                          </a:solidFill>
                          <a:effectLst/>
                          <a:latin typeface="Arial" charset="0"/>
                          <a:ea typeface="Arial" charset="0"/>
                          <a:cs typeface="Arial" charset="0"/>
                        </a:rPr>
                        <a:t>lãnh</a:t>
                      </a:r>
                      <a:r>
                        <a:rPr lang="da-DK" sz="2600" b="1" kern="1200" dirty="0" smtClean="0">
                          <a:solidFill>
                            <a:schemeClr val="dk1"/>
                          </a:solidFill>
                          <a:effectLst/>
                          <a:latin typeface="Arial" charset="0"/>
                          <a:ea typeface="Arial" charset="0"/>
                          <a:cs typeface="Arial" charset="0"/>
                        </a:rPr>
                        <a:t> </a:t>
                      </a:r>
                      <a:r>
                        <a:rPr lang="da-DK" sz="2600" b="1" kern="1200" dirty="0" err="1" smtClean="0">
                          <a:solidFill>
                            <a:schemeClr val="dk1"/>
                          </a:solidFill>
                          <a:effectLst/>
                          <a:latin typeface="Arial" charset="0"/>
                          <a:ea typeface="Arial" charset="0"/>
                          <a:cs typeface="Arial" charset="0"/>
                        </a:rPr>
                        <a:t>đạo</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nhóm</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làm</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việc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đa</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chức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năng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xmlns="" val="313280757"/>
                  </a:ext>
                </a:extLst>
              </a:tr>
              <a:tr h="1617386">
                <a:tc>
                  <a:txBody>
                    <a:bodyPr/>
                    <a:lstStyle/>
                    <a:p>
                      <a:pPr algn="ctr">
                        <a:lnSpc>
                          <a:spcPct val="90000"/>
                        </a:lnSpc>
                        <a:spcAft>
                          <a:spcPts val="0"/>
                        </a:spcAft>
                      </a:pPr>
                      <a:r>
                        <a:rPr lang="en-US" sz="2600" dirty="0" smtClean="0">
                          <a:effectLst/>
                          <a:latin typeface="Arial" charset="0"/>
                          <a:ea typeface="Arial" charset="0"/>
                          <a:cs typeface="Arial" charset="0"/>
                        </a:rPr>
                        <a:t>K7</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Tổng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hợp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tài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liệu</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viết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báo</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cáo</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trình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bày</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báo</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cáo</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hiện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trạng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smtClean="0">
                          <a:solidFill>
                            <a:schemeClr val="dk1"/>
                          </a:solidFill>
                          <a:effectLst/>
                          <a:latin typeface="Arial" charset="0"/>
                          <a:ea typeface="Arial" charset="0"/>
                          <a:cs typeface="Arial" charset="0"/>
                        </a:rPr>
                        <a:t>CĐR 9: </a:t>
                      </a:r>
                      <a:r>
                        <a:rPr lang="en-US" sz="2600" b="1" kern="1200" dirty="0" err="1" smtClean="0">
                          <a:solidFill>
                            <a:schemeClr val="dk1"/>
                          </a:solidFill>
                          <a:effectLst/>
                          <a:latin typeface="Arial" charset="0"/>
                          <a:ea typeface="Arial" charset="0"/>
                          <a:cs typeface="Arial" charset="0"/>
                        </a:rPr>
                        <a:t>Vận</a:t>
                      </a:r>
                      <a:r>
                        <a:rPr lang="en-US" sz="2600" b="1" kern="1200" dirty="0" smtClean="0">
                          <a:solidFill>
                            <a:schemeClr val="dk1"/>
                          </a:solidFill>
                          <a:effectLst/>
                          <a:latin typeface="Arial" charset="0"/>
                          <a:ea typeface="Arial" charset="0"/>
                          <a:cs typeface="Arial" charset="0"/>
                        </a:rPr>
                        <a:t> </a:t>
                      </a:r>
                      <a:r>
                        <a:rPr lang="en-US" sz="2600" b="1" kern="1200" dirty="0" err="1" smtClean="0">
                          <a:solidFill>
                            <a:schemeClr val="dk1"/>
                          </a:solidFill>
                          <a:effectLst/>
                          <a:latin typeface="Arial" charset="0"/>
                          <a:ea typeface="Arial" charset="0"/>
                          <a:cs typeface="Arial" charset="0"/>
                        </a:rPr>
                        <a:t>dụng</a:t>
                      </a:r>
                      <a:r>
                        <a:rPr lang="en-US" sz="2600" b="1"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hướng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tiếp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cận</a:t>
                      </a:r>
                      <a:r>
                        <a:rPr lang="en-US" sz="2600" kern="1200" dirty="0" smtClean="0">
                          <a:solidFill>
                            <a:schemeClr val="dk1"/>
                          </a:solidFill>
                          <a:effectLst/>
                          <a:latin typeface="Arial" charset="0"/>
                          <a:ea typeface="Arial" charset="0"/>
                          <a:cs typeface="Arial" charset="0"/>
                        </a:rPr>
                        <a:t> (approaches) </a:t>
                      </a:r>
                      <a:r>
                        <a:rPr lang="en-US" sz="2600" kern="1200" dirty="0" err="1" smtClean="0">
                          <a:solidFill>
                            <a:schemeClr val="dk1"/>
                          </a:solidFill>
                          <a:effectLst/>
                          <a:latin typeface="Arial" charset="0"/>
                          <a:ea typeface="Arial" charset="0"/>
                          <a:cs typeface="Arial" charset="0"/>
                        </a:rPr>
                        <a:t>và</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phương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pháp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kỹ</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thuật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phù</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hợp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để</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điều</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tra</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khảo</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sát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nghiên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cứu</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các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vấn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đề</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của</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ngành</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môi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trường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xmlns="" val="448935032"/>
                  </a:ext>
                </a:extLst>
              </a:tr>
              <a:tr h="1617386">
                <a:tc>
                  <a:txBody>
                    <a:bodyPr/>
                    <a:lstStyle/>
                    <a:p>
                      <a:pPr algn="ctr">
                        <a:lnSpc>
                          <a:spcPct val="90000"/>
                        </a:lnSpc>
                        <a:spcAft>
                          <a:spcPts val="0"/>
                        </a:spcAft>
                      </a:pPr>
                      <a:r>
                        <a:rPr lang="en-US" sz="2600" dirty="0" smtClean="0">
                          <a:effectLst/>
                          <a:latin typeface="Arial" charset="0"/>
                          <a:ea typeface="Arial" charset="0"/>
                          <a:cs typeface="Arial" charset="0"/>
                        </a:rPr>
                        <a:t>K8</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Sử</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dụng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được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máy</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tính</a:t>
                      </a:r>
                      <a:r>
                        <a:rPr lang="en-US" sz="2600" kern="1200" dirty="0" smtClean="0">
                          <a:solidFill>
                            <a:schemeClr val="dk1"/>
                          </a:solidFill>
                          <a:effectLst/>
                          <a:latin typeface="Arial" charset="0"/>
                          <a:ea typeface="Arial" charset="0"/>
                          <a:cs typeface="Arial" charset="0"/>
                        </a:rPr>
                        <a:t>, Internet, </a:t>
                      </a:r>
                      <a:r>
                        <a:rPr lang="en-US" sz="2600" kern="1200" dirty="0" err="1" smtClean="0">
                          <a:solidFill>
                            <a:schemeClr val="dk1"/>
                          </a:solidFill>
                          <a:effectLst/>
                          <a:latin typeface="Arial" charset="0"/>
                          <a:ea typeface="Arial" charset="0"/>
                          <a:cs typeface="Arial" charset="0"/>
                        </a:rPr>
                        <a:t>xử</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lý</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văn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bản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bảng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tính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trình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chiếu</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đáp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ứng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công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việc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cơ</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bản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trong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việc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giải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quyết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nhiệm</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vụ</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của</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ngành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smtClean="0">
                          <a:solidFill>
                            <a:schemeClr val="dk1"/>
                          </a:solidFill>
                          <a:effectLst/>
                          <a:latin typeface="Arial" charset="0"/>
                          <a:ea typeface="Arial" charset="0"/>
                          <a:cs typeface="Arial" charset="0"/>
                        </a:rPr>
                        <a:t>CĐR 10: </a:t>
                      </a:r>
                      <a:r>
                        <a:rPr lang="da-DK" sz="2600" b="1" kern="1200" dirty="0" err="1" smtClean="0">
                          <a:solidFill>
                            <a:schemeClr val="dk1"/>
                          </a:solidFill>
                          <a:effectLst/>
                          <a:latin typeface="Arial" charset="0"/>
                          <a:ea typeface="Arial" charset="0"/>
                          <a:cs typeface="Arial" charset="0"/>
                        </a:rPr>
                        <a:t>Sử</a:t>
                      </a:r>
                      <a:r>
                        <a:rPr lang="da-DK" sz="2600" b="1" kern="1200" dirty="0" smtClean="0">
                          <a:solidFill>
                            <a:schemeClr val="dk1"/>
                          </a:solidFill>
                          <a:effectLst/>
                          <a:latin typeface="Arial" charset="0"/>
                          <a:ea typeface="Arial" charset="0"/>
                          <a:cs typeface="Arial" charset="0"/>
                        </a:rPr>
                        <a:t> </a:t>
                      </a:r>
                      <a:r>
                        <a:rPr lang="da-DK" sz="2600" b="1" kern="1200" dirty="0" err="1" smtClean="0">
                          <a:solidFill>
                            <a:schemeClr val="dk1"/>
                          </a:solidFill>
                          <a:effectLst/>
                          <a:latin typeface="Arial" charset="0"/>
                          <a:ea typeface="Arial" charset="0"/>
                          <a:cs typeface="Arial" charset="0"/>
                        </a:rPr>
                        <a:t>dụng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công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nghệ</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các</a:t>
                      </a:r>
                      <a:r>
                        <a:rPr lang="da-DK" sz="2600" kern="1200" dirty="0" smtClean="0">
                          <a:solidFill>
                            <a:schemeClr val="dk1"/>
                          </a:solidFill>
                          <a:effectLst/>
                          <a:latin typeface="Arial" charset="0"/>
                          <a:ea typeface="Arial" charset="0"/>
                          <a:cs typeface="Arial" charset="0"/>
                        </a:rPr>
                        <a:t> trang </a:t>
                      </a:r>
                      <a:r>
                        <a:rPr lang="da-DK" sz="2600" kern="1200" dirty="0" err="1" smtClean="0">
                          <a:solidFill>
                            <a:schemeClr val="dk1"/>
                          </a:solidFill>
                          <a:effectLst/>
                          <a:latin typeface="Arial" charset="0"/>
                          <a:ea typeface="Arial" charset="0"/>
                          <a:cs typeface="Arial" charset="0"/>
                        </a:rPr>
                        <a:t>thiết</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bị</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và</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kỹ</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thuật</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hiện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đại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trong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các</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hoạt</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động</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quản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lý</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và</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bảo</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vệ</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tài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nguyên</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và</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môi</a:t>
                      </a:r>
                      <a:r>
                        <a:rPr lang="da-DK" sz="2600" kern="1200" dirty="0" smtClean="0">
                          <a:solidFill>
                            <a:schemeClr val="dk1"/>
                          </a:solidFill>
                          <a:effectLst/>
                          <a:latin typeface="Arial" charset="0"/>
                          <a:ea typeface="Arial" charset="0"/>
                          <a:cs typeface="Arial" charset="0"/>
                        </a:rPr>
                        <a:t> </a:t>
                      </a:r>
                      <a:r>
                        <a:rPr lang="da-DK" sz="2600" kern="1200" dirty="0" err="1" smtClean="0">
                          <a:solidFill>
                            <a:schemeClr val="dk1"/>
                          </a:solidFill>
                          <a:effectLst/>
                          <a:latin typeface="Arial" charset="0"/>
                          <a:ea typeface="Arial" charset="0"/>
                          <a:cs typeface="Arial" charset="0"/>
                        </a:rPr>
                        <a:t>trường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r>
              <a:tr h="539129">
                <a:tc gridSpan="3">
                  <a:txBody>
                    <a:bodyPr/>
                    <a:lstStyle/>
                    <a:p>
                      <a:pPr algn="just">
                        <a:lnSpc>
                          <a:spcPct val="90000"/>
                        </a:lnSpc>
                        <a:spcAft>
                          <a:spcPts val="0"/>
                        </a:spcAft>
                      </a:pPr>
                      <a:r>
                        <a:rPr lang="en-US" sz="2600" dirty="0" err="1">
                          <a:effectLst/>
                          <a:latin typeface="Arial" charset="0"/>
                          <a:ea typeface="Arial" charset="0"/>
                          <a:cs typeface="Arial" charset="0"/>
                        </a:rPr>
                        <a:t>Thái</a:t>
                      </a:r>
                      <a:r>
                        <a:rPr lang="en-US" sz="2600" dirty="0">
                          <a:effectLst/>
                          <a:latin typeface="Arial" charset="0"/>
                          <a:ea typeface="Arial" charset="0"/>
                          <a:cs typeface="Arial" charset="0"/>
                        </a:rPr>
                        <a:t> </a:t>
                      </a:r>
                      <a:r>
                        <a:rPr lang="en-US" sz="2600" dirty="0" err="1">
                          <a:effectLst/>
                          <a:latin typeface="Arial" charset="0"/>
                          <a:ea typeface="Arial" charset="0"/>
                          <a:cs typeface="Arial" charset="0"/>
                        </a:rPr>
                        <a:t>độ</a:t>
                      </a:r>
                      <a:r>
                        <a:rPr lang="en-US" sz="2600" dirty="0">
                          <a:effectLst/>
                          <a:latin typeface="Arial" charset="0"/>
                          <a:ea typeface="Arial" charset="0"/>
                          <a:cs typeface="Arial" charset="0"/>
                        </a:rPr>
                        <a:t> </a:t>
                      </a:r>
                    </a:p>
                  </a:txBody>
                  <a:tcPr marL="68580" marR="68580" marT="0" marB="0" anchor="ctr"/>
                </a:tc>
                <a:tc hMerge="1">
                  <a:txBody>
                    <a:bodyPr/>
                    <a:lstStyle/>
                    <a:p>
                      <a:endParaRPr lang="en-US"/>
                    </a:p>
                  </a:txBody>
                  <a:tcPr/>
                </a:tc>
                <a:tc hMerge="1">
                  <a:txBody>
                    <a:bodyPr/>
                    <a:lstStyle/>
                    <a:p>
                      <a:pPr algn="just">
                        <a:lnSpc>
                          <a:spcPct val="120000"/>
                        </a:lnSpc>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736302899"/>
                  </a:ext>
                </a:extLst>
              </a:tr>
              <a:tr h="943475">
                <a:tc>
                  <a:txBody>
                    <a:bodyPr/>
                    <a:lstStyle/>
                    <a:p>
                      <a:pPr algn="ctr">
                        <a:lnSpc>
                          <a:spcPct val="90000"/>
                        </a:lnSpc>
                        <a:spcAft>
                          <a:spcPts val="0"/>
                        </a:spcAft>
                      </a:pPr>
                      <a:r>
                        <a:rPr lang="en-US" sz="2600" dirty="0" smtClean="0">
                          <a:effectLst/>
                          <a:latin typeface="Arial" charset="0"/>
                          <a:ea typeface="Arial" charset="0"/>
                          <a:cs typeface="Arial" charset="0"/>
                        </a:rPr>
                        <a:t>K9</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Học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tập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và</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nghiên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cứu</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cập</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nhật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kiến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thức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liên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quan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tới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lĩnh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vực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công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một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cách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chủ</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động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vi-VN" sz="2600">
                          <a:effectLst/>
                          <a:latin typeface="Arial" charset="0"/>
                          <a:ea typeface="Arial" charset="0"/>
                          <a:cs typeface="Arial" charset="0"/>
                        </a:rPr>
                        <a:t>ELO1</a:t>
                      </a:r>
                      <a:r>
                        <a:rPr lang="en-US" sz="2600">
                          <a:effectLst/>
                          <a:latin typeface="Arial" charset="0"/>
                          <a:ea typeface="Arial" charset="0"/>
                          <a:cs typeface="Arial" charset="0"/>
                        </a:rPr>
                        <a:t>1</a:t>
                      </a:r>
                      <a:r>
                        <a:rPr lang="vi-VN" sz="2600">
                          <a:effectLst/>
                          <a:latin typeface="Arial" charset="0"/>
                          <a:ea typeface="Arial" charset="0"/>
                          <a:cs typeface="Arial" charset="0"/>
                        </a:rPr>
                        <a:t>: </a:t>
                      </a:r>
                      <a:r>
                        <a:rPr lang="da-DK" sz="2600">
                          <a:effectLst/>
                          <a:latin typeface="Arial" charset="0"/>
                          <a:ea typeface="Arial" charset="0"/>
                          <a:cs typeface="Arial" charset="0"/>
                        </a:rPr>
                        <a:t> Định hướng tương lai rõ ràng, có lòng đam mê nghề nghiệp và ý thức học tập suốt đời.</a:t>
                      </a:r>
                      <a:endParaRPr lang="en-US" sz="260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xmlns="" val="3034849975"/>
                  </a:ext>
                </a:extLst>
              </a:tr>
              <a:tr h="397273">
                <a:tc>
                  <a:txBody>
                    <a:bodyPr/>
                    <a:lstStyle/>
                    <a:p>
                      <a:pPr algn="ctr">
                        <a:lnSpc>
                          <a:spcPct val="90000"/>
                        </a:lnSpc>
                        <a:spcAft>
                          <a:spcPts val="0"/>
                        </a:spcAft>
                      </a:pPr>
                      <a:r>
                        <a:rPr lang="en-US" sz="2600" dirty="0" smtClean="0">
                          <a:effectLst/>
                          <a:latin typeface="Arial" charset="0"/>
                          <a:ea typeface="Arial" charset="0"/>
                          <a:cs typeface="Arial" charset="0"/>
                        </a:rPr>
                        <a:t>K10</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en-US" sz="2600" kern="1200" dirty="0" err="1" smtClean="0">
                          <a:solidFill>
                            <a:schemeClr val="dk1"/>
                          </a:solidFill>
                          <a:effectLst/>
                          <a:latin typeface="Arial" charset="0"/>
                          <a:ea typeface="Arial" charset="0"/>
                          <a:cs typeface="Arial" charset="0"/>
                        </a:rPr>
                        <a:t>Hình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thành</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thói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quen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và</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thái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độ</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tự</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giác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trong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bảo</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vệ</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môi</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trường</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phục</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vụ</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phát</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triển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bền</a:t>
                      </a:r>
                      <a:r>
                        <a:rPr lang="en-US" sz="2600" kern="1200" dirty="0" smtClean="0">
                          <a:solidFill>
                            <a:schemeClr val="dk1"/>
                          </a:solidFill>
                          <a:effectLst/>
                          <a:latin typeface="Arial" charset="0"/>
                          <a:ea typeface="Arial" charset="0"/>
                          <a:cs typeface="Arial" charset="0"/>
                        </a:rPr>
                        <a:t> </a:t>
                      </a:r>
                      <a:r>
                        <a:rPr lang="en-US" sz="2600" kern="1200" dirty="0" err="1" smtClean="0">
                          <a:solidFill>
                            <a:schemeClr val="dk1"/>
                          </a:solidFill>
                          <a:effectLst/>
                          <a:latin typeface="Arial" charset="0"/>
                          <a:ea typeface="Arial" charset="0"/>
                          <a:cs typeface="Arial" charset="0"/>
                        </a:rPr>
                        <a:t>vững</a:t>
                      </a:r>
                      <a:r>
                        <a:rPr lang="en-US" sz="2600" dirty="0" smtClean="0">
                          <a:effectLst/>
                          <a:latin typeface="Arial" charset="0"/>
                          <a:ea typeface="Arial" charset="0"/>
                          <a:cs typeface="Arial" charset="0"/>
                        </a:rPr>
                        <a:t> </a:t>
                      </a:r>
                      <a:endParaRPr lang="en-US" sz="2600" dirty="0">
                        <a:effectLst/>
                        <a:latin typeface="Arial" charset="0"/>
                        <a:ea typeface="Arial" charset="0"/>
                        <a:cs typeface="Arial" charset="0"/>
                      </a:endParaRPr>
                    </a:p>
                  </a:txBody>
                  <a:tcPr marL="68580" marR="68580" marT="0" marB="0" anchor="ctr"/>
                </a:tc>
                <a:tc>
                  <a:txBody>
                    <a:bodyPr/>
                    <a:lstStyle/>
                    <a:p>
                      <a:pPr algn="just">
                        <a:lnSpc>
                          <a:spcPct val="90000"/>
                        </a:lnSpc>
                        <a:spcAft>
                          <a:spcPts val="0"/>
                        </a:spcAft>
                      </a:pPr>
                      <a:r>
                        <a:rPr lang="vi-VN" sz="2600" dirty="0">
                          <a:effectLst/>
                          <a:latin typeface="Arial" charset="0"/>
                          <a:ea typeface="Arial" charset="0"/>
                          <a:cs typeface="Arial" charset="0"/>
                        </a:rPr>
                        <a:t>ELO1</a:t>
                      </a:r>
                      <a:r>
                        <a:rPr lang="en-US" sz="2600" dirty="0">
                          <a:effectLst/>
                          <a:latin typeface="Arial" charset="0"/>
                          <a:ea typeface="Arial" charset="0"/>
                          <a:cs typeface="Arial" charset="0"/>
                        </a:rPr>
                        <a:t>2</a:t>
                      </a:r>
                      <a:r>
                        <a:rPr lang="vi-VN" sz="2600" dirty="0">
                          <a:effectLst/>
                          <a:latin typeface="Arial" charset="0"/>
                          <a:ea typeface="Arial" charset="0"/>
                          <a:cs typeface="Arial" charset="0"/>
                        </a:rPr>
                        <a:t>: </a:t>
                      </a:r>
                      <a:r>
                        <a:rPr lang="da-DK" sz="2600" dirty="0">
                          <a:effectLst/>
                          <a:latin typeface="Arial" charset="0"/>
                          <a:ea typeface="Arial" charset="0"/>
                          <a:cs typeface="Arial" charset="0"/>
                        </a:rPr>
                        <a:t> Thể hiện các chuẩn mực đạo đức nghề nghiệp, thực hiện trách nhiệm bảo vệ môi trường và phục vụ sự phát triển bền vững của Việt Nam và toàn cầu.</a:t>
                      </a:r>
                      <a:endParaRPr lang="en-US" sz="26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xmlns="" val="3692338519"/>
                  </a:ext>
                </a:extLst>
              </a:tr>
            </a:tbl>
          </a:graphicData>
        </a:graphic>
      </p:graphicFrame>
      <p:sp>
        <p:nvSpPr>
          <p:cNvPr id="108" name="Rectangle 107">
            <a:extLst>
              <a:ext uri="{FF2B5EF4-FFF2-40B4-BE49-F238E27FC236}">
                <a16:creationId xmlns:a16="http://schemas.microsoft.com/office/drawing/2014/main" xmlns="" id="{16DF8238-E15E-4BB6-AF7E-4DB1CD131F9C}"/>
              </a:ext>
            </a:extLst>
          </p:cNvPr>
          <p:cNvSpPr/>
          <p:nvPr/>
        </p:nvSpPr>
        <p:spPr>
          <a:xfrm>
            <a:off x="18504334" y="27623097"/>
            <a:ext cx="10958872" cy="1578369"/>
          </a:xfrm>
          <a:prstGeom prst="rect">
            <a:avLst/>
          </a:prstGeom>
          <a:noFill/>
          <a:ln w="1524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7A48"/>
                </a:solidFill>
                <a:latin typeface="Tahoma" panose="020B0604030504040204" pitchFamily="34" charset="0"/>
                <a:ea typeface="Tahoma" panose="020B0604030504040204" pitchFamily="34" charset="0"/>
                <a:cs typeface="Tahoma" panose="020B0604030504040204" pitchFamily="34" charset="0"/>
              </a:rPr>
              <a:t>PH</a:t>
            </a:r>
            <a:r>
              <a:rPr lang="vi-VN" sz="6000" b="1" dirty="0">
                <a:solidFill>
                  <a:srgbClr val="007A48"/>
                </a:solidFill>
                <a:latin typeface="Tahoma" panose="020B0604030504040204" pitchFamily="34" charset="0"/>
                <a:ea typeface="Tahoma" panose="020B0604030504040204" pitchFamily="34" charset="0"/>
                <a:cs typeface="Tahoma" panose="020B0604030504040204" pitchFamily="34" charset="0"/>
              </a:rPr>
              <a:t>Ư</a:t>
            </a:r>
            <a:r>
              <a:rPr lang="en-US" sz="6000" b="1" dirty="0">
                <a:solidFill>
                  <a:srgbClr val="007A48"/>
                </a:solidFill>
                <a:latin typeface="Tahoma" panose="020B0604030504040204" pitchFamily="34" charset="0"/>
                <a:ea typeface="Tahoma" panose="020B0604030504040204" pitchFamily="34" charset="0"/>
                <a:cs typeface="Tahoma" panose="020B0604030504040204" pitchFamily="34" charset="0"/>
              </a:rPr>
              <a:t>ƠNG PHÁP ĐÁNH GIÁ</a:t>
            </a:r>
            <a:endParaRPr lang="en-GB" sz="6000" b="1" dirty="0">
              <a:solidFill>
                <a:srgbClr val="007A48"/>
              </a:solidFill>
              <a:latin typeface="Tahoma" panose="020B0604030504040204" pitchFamily="34" charset="0"/>
              <a:ea typeface="Tahoma" panose="020B0604030504040204" pitchFamily="34" charset="0"/>
              <a:cs typeface="Tahoma" panose="020B0604030504040204" pitchFamily="34" charset="0"/>
            </a:endParaRPr>
          </a:p>
        </p:txBody>
      </p:sp>
      <p:pic>
        <p:nvPicPr>
          <p:cNvPr id="110" name="Picture 16" descr="Kết quả hình ảnh cho human resources icon">
            <a:extLst>
              <a:ext uri="{FF2B5EF4-FFF2-40B4-BE49-F238E27FC236}">
                <a16:creationId xmlns:a16="http://schemas.microsoft.com/office/drawing/2014/main" xmlns="" id="{650B473A-5D76-497E-A830-E0BA00FDF9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18606" y="33756518"/>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a:extLst>
              <a:ext uri="{FF2B5EF4-FFF2-40B4-BE49-F238E27FC236}">
                <a16:creationId xmlns:a16="http://schemas.microsoft.com/office/drawing/2014/main" xmlns="" id="{139AB2D3-487B-48AE-B2F1-4807FEC2FB91}"/>
              </a:ext>
            </a:extLst>
          </p:cNvPr>
          <p:cNvSpPr/>
          <p:nvPr/>
        </p:nvSpPr>
        <p:spPr>
          <a:xfrm>
            <a:off x="3350779" y="34346230"/>
            <a:ext cx="11136155" cy="1524000"/>
          </a:xfrm>
          <a:prstGeom prst="rect">
            <a:avLst/>
          </a:prstGeom>
          <a:noFill/>
          <a:ln w="1524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7A48"/>
                </a:solidFill>
                <a:latin typeface="Tahoma" panose="020B0604030504040204" pitchFamily="34" charset="0"/>
                <a:ea typeface="Tahoma" panose="020B0604030504040204" pitchFamily="34" charset="0"/>
                <a:cs typeface="Tahoma" panose="020B0604030504040204" pitchFamily="34" charset="0"/>
              </a:rPr>
              <a:t>NHIỆM VỤ CỦA SINH VIÊN</a:t>
            </a:r>
            <a:endParaRPr lang="en-GB" sz="6000" b="1" dirty="0">
              <a:solidFill>
                <a:srgbClr val="007A48"/>
              </a:solidFill>
              <a:latin typeface="Tahoma" panose="020B0604030504040204" pitchFamily="34" charset="0"/>
              <a:ea typeface="Tahoma" panose="020B0604030504040204" pitchFamily="34" charset="0"/>
              <a:cs typeface="Tahoma" panose="020B0604030504040204" pitchFamily="34" charset="0"/>
            </a:endParaRPr>
          </a:p>
        </p:txBody>
      </p:sp>
      <p:sp>
        <p:nvSpPr>
          <p:cNvPr id="112" name="Rectangle 111">
            <a:extLst>
              <a:ext uri="{FF2B5EF4-FFF2-40B4-BE49-F238E27FC236}">
                <a16:creationId xmlns:a16="http://schemas.microsoft.com/office/drawing/2014/main" xmlns="" id="{FE7871D3-AE7C-4297-8458-4E22588B64B3}"/>
              </a:ext>
            </a:extLst>
          </p:cNvPr>
          <p:cNvSpPr/>
          <p:nvPr/>
        </p:nvSpPr>
        <p:spPr>
          <a:xfrm>
            <a:off x="18490406" y="34346230"/>
            <a:ext cx="10958872" cy="1578369"/>
          </a:xfrm>
          <a:prstGeom prst="rect">
            <a:avLst/>
          </a:prstGeom>
          <a:noFill/>
          <a:ln w="1524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7A48"/>
                </a:solidFill>
                <a:latin typeface="Tahoma" panose="020B0604030504040204" pitchFamily="34" charset="0"/>
                <a:ea typeface="Tahoma" panose="020B0604030504040204" pitchFamily="34" charset="0"/>
                <a:cs typeface="Tahoma" panose="020B0604030504040204" pitchFamily="34" charset="0"/>
              </a:rPr>
              <a:t>GIẢNG VIÊN PHỤ TRÁCH</a:t>
            </a:r>
            <a:endParaRPr lang="en-GB" sz="6000" b="1" dirty="0">
              <a:solidFill>
                <a:srgbClr val="007A48"/>
              </a:solidFill>
              <a:latin typeface="Tahoma" panose="020B0604030504040204" pitchFamily="34" charset="0"/>
              <a:ea typeface="Tahoma" panose="020B0604030504040204" pitchFamily="34" charset="0"/>
              <a:cs typeface="Tahoma" panose="020B0604030504040204" pitchFamily="34" charset="0"/>
            </a:endParaRPr>
          </a:p>
        </p:txBody>
      </p:sp>
      <p:pic>
        <p:nvPicPr>
          <p:cNvPr id="13" name="Graphic 12" descr="Books">
            <a:extLst>
              <a:ext uri="{FF2B5EF4-FFF2-40B4-BE49-F238E27FC236}">
                <a16:creationId xmlns:a16="http://schemas.microsoft.com/office/drawing/2014/main" xmlns="" id="{590B393E-AF24-4627-9FFF-9A426D844C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3983" y="20487481"/>
            <a:ext cx="2286000" cy="2286000"/>
          </a:xfrm>
          <a:prstGeom prst="rect">
            <a:avLst/>
          </a:prstGeom>
        </p:spPr>
      </p:pic>
      <p:pic>
        <p:nvPicPr>
          <p:cNvPr id="15" name="Graphic 14" descr="Classroom">
            <a:extLst>
              <a:ext uri="{FF2B5EF4-FFF2-40B4-BE49-F238E27FC236}">
                <a16:creationId xmlns:a16="http://schemas.microsoft.com/office/drawing/2014/main" xmlns="" id="{4B0719CB-1670-458E-B776-FD17875957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54806" y="33771903"/>
            <a:ext cx="2286000" cy="2286000"/>
          </a:xfrm>
          <a:prstGeom prst="rect">
            <a:avLst/>
          </a:prstGeom>
        </p:spPr>
      </p:pic>
      <p:pic>
        <p:nvPicPr>
          <p:cNvPr id="17" name="Graphic 16" descr="Upward trend">
            <a:extLst>
              <a:ext uri="{FF2B5EF4-FFF2-40B4-BE49-F238E27FC236}">
                <a16:creationId xmlns:a16="http://schemas.microsoft.com/office/drawing/2014/main" xmlns="" id="{2DC597CA-4C4A-4EF0-A48E-8EAE2A0083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5653892" y="27269281"/>
            <a:ext cx="2286000" cy="2286000"/>
          </a:xfrm>
          <a:prstGeom prst="rect">
            <a:avLst/>
          </a:prstGeom>
        </p:spPr>
      </p:pic>
      <p:sp>
        <p:nvSpPr>
          <p:cNvPr id="113" name="Rectangle 6">
            <a:extLst>
              <a:ext uri="{FF2B5EF4-FFF2-40B4-BE49-F238E27FC236}">
                <a16:creationId xmlns:a16="http://schemas.microsoft.com/office/drawing/2014/main" xmlns="" id="{978BF471-E386-47C3-9AF9-63A21C080B32}"/>
              </a:ext>
            </a:extLst>
          </p:cNvPr>
          <p:cNvSpPr>
            <a:spLocks noChangeArrowheads="1"/>
          </p:cNvSpPr>
          <p:nvPr/>
        </p:nvSpPr>
        <p:spPr bwMode="auto">
          <a:xfrm>
            <a:off x="18795207" y="22544881"/>
            <a:ext cx="10591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12900">
                <a:solidFill>
                  <a:schemeClr val="tx1"/>
                </a:solidFill>
                <a:latin typeface="Times New Roman" panose="02020603050405020304" pitchFamily="18" charset="0"/>
              </a:defRPr>
            </a:lvl1pPr>
            <a:lvl2pPr marL="742950" indent="-285750">
              <a:spcBef>
                <a:spcPct val="20000"/>
              </a:spcBef>
              <a:buChar char="–"/>
              <a:defRPr sz="11300">
                <a:solidFill>
                  <a:schemeClr val="tx1"/>
                </a:solidFill>
                <a:latin typeface="Times New Roman" panose="02020603050405020304" pitchFamily="18" charset="0"/>
              </a:defRPr>
            </a:lvl2pPr>
            <a:lvl3pPr marL="1143000" indent="-228600">
              <a:spcBef>
                <a:spcPct val="20000"/>
              </a:spcBef>
              <a:buChar char="•"/>
              <a:defRPr sz="9600">
                <a:solidFill>
                  <a:schemeClr val="tx1"/>
                </a:solidFill>
                <a:latin typeface="Times New Roman" panose="02020603050405020304" pitchFamily="18" charset="0"/>
              </a:defRPr>
            </a:lvl3pPr>
            <a:lvl4pPr marL="1600200" indent="-228600">
              <a:spcBef>
                <a:spcPct val="20000"/>
              </a:spcBef>
              <a:buChar char="–"/>
              <a:defRPr sz="8000">
                <a:solidFill>
                  <a:schemeClr val="tx1"/>
                </a:solidFill>
                <a:latin typeface="Times New Roman" panose="02020603050405020304" pitchFamily="18" charset="0"/>
              </a:defRPr>
            </a:lvl4pPr>
            <a:lvl5pPr marL="2057400" indent="-228600">
              <a:spcBef>
                <a:spcPct val="20000"/>
              </a:spcBef>
              <a:buChar char="»"/>
              <a:defRPr sz="8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defRPr>
            </a:lvl9pPr>
          </a:lstStyle>
          <a:p>
            <a:pPr algn="just">
              <a:spcBef>
                <a:spcPts val="1200"/>
              </a:spcBef>
            </a:pPr>
            <a:r>
              <a:rPr lang="it-IT" sz="3200" dirty="0">
                <a:latin typeface="Arial" panose="020B0604020202020204" pitchFamily="34" charset="0"/>
                <a:cs typeface="Arial" panose="020B0604020202020204" pitchFamily="34" charset="0"/>
              </a:rPr>
              <a:t>Tự học: đọc tài liệu, làm bài tập, nghiên cứu tài liệu</a:t>
            </a:r>
            <a:endParaRPr lang="en-US" sz="3200" dirty="0">
              <a:latin typeface="Arial" panose="020B0604020202020204" pitchFamily="34" charset="0"/>
              <a:cs typeface="Arial" panose="020B0604020202020204" pitchFamily="34" charset="0"/>
            </a:endParaRPr>
          </a:p>
          <a:p>
            <a:pPr lvl="0" algn="just">
              <a:spcBef>
                <a:spcPts val="1200"/>
              </a:spcBef>
            </a:pPr>
            <a:r>
              <a:rPr lang="it-IT" sz="3200" dirty="0">
                <a:latin typeface="Arial" panose="020B0604020202020204" pitchFamily="34" charset="0"/>
                <a:cs typeface="Arial" panose="020B0604020202020204" pitchFamily="34" charset="0"/>
              </a:rPr>
              <a:t>Tham gia thảo luận, trao đổi trên lớp, đặt và trả l</a:t>
            </a:r>
            <a:r>
              <a:rPr lang="en-US" sz="3200" dirty="0" err="1">
                <a:latin typeface="Arial" panose="020B0604020202020204" pitchFamily="34" charset="0"/>
                <a:cs typeface="Arial" panose="020B0604020202020204" pitchFamily="34" charset="0"/>
              </a:rPr>
              <a:t>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hỏi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endParaRPr lang="en-US" sz="3200" dirty="0">
              <a:latin typeface="Arial" panose="020B0604020202020204" pitchFamily="34" charset="0"/>
              <a:cs typeface="Arial" panose="020B0604020202020204" pitchFamily="34" charset="0"/>
            </a:endParaRPr>
          </a:p>
          <a:p>
            <a:pPr lvl="0" algn="just">
              <a:spcBef>
                <a:spcPts val="1200"/>
              </a:spcBef>
            </a:pPr>
            <a:r>
              <a:rPr lang="it-IT" sz="3200" dirty="0">
                <a:latin typeface="Arial" panose="020B0604020202020204" pitchFamily="34" charset="0"/>
                <a:cs typeface="Arial" panose="020B0604020202020204" pitchFamily="34" charset="0"/>
              </a:rPr>
              <a:t>Học theo nhóm: thảo luận về các vấn đề liên quan </a:t>
            </a:r>
            <a:r>
              <a:rPr lang="it-IT" sz="3200" dirty="0" err="1">
                <a:latin typeface="Arial" panose="020B0604020202020204" pitchFamily="34" charset="0"/>
                <a:cs typeface="Arial" panose="020B0604020202020204" pitchFamily="34" charset="0"/>
              </a:rPr>
              <a:t>đến</a:t>
            </a:r>
            <a:r>
              <a:rPr lang="it-IT" sz="3200" dirty="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công</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tác</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quản</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lý</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môi</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trường</a:t>
            </a:r>
            <a:endParaRPr lang="en-US" sz="3200" dirty="0">
              <a:latin typeface="Arial" panose="020B0604020202020204" pitchFamily="34" charset="0"/>
              <a:cs typeface="Arial" panose="020B0604020202020204" pitchFamily="34" charset="0"/>
            </a:endParaRPr>
          </a:p>
          <a:p>
            <a:pPr lvl="0" algn="just">
              <a:spcBef>
                <a:spcPts val="1200"/>
              </a:spcBef>
            </a:pPr>
            <a:r>
              <a:rPr lang="it-IT" sz="3200" dirty="0">
                <a:latin typeface="Arial" panose="020B0604020202020204" pitchFamily="34" charset="0"/>
                <a:cs typeface="Arial" panose="020B0604020202020204" pitchFamily="34" charset="0"/>
              </a:rPr>
              <a:t>E – learning: </a:t>
            </a:r>
            <a:r>
              <a:rPr lang="it-IT" sz="3200" dirty="0" smtClean="0">
                <a:latin typeface="Arial" panose="020B0604020202020204" pitchFamily="34" charset="0"/>
                <a:cs typeface="Arial" panose="020B0604020202020204" pitchFamily="34" charset="0"/>
              </a:rPr>
              <a:t>GV </a:t>
            </a:r>
            <a:r>
              <a:rPr lang="it-IT" sz="3200" dirty="0" err="1" smtClean="0">
                <a:latin typeface="Arial" panose="020B0604020202020204" pitchFamily="34" charset="0"/>
                <a:cs typeface="Arial" panose="020B0604020202020204" pitchFamily="34" charset="0"/>
              </a:rPr>
              <a:t>dạy</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trực</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tuyến</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cung</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cấp</a:t>
            </a:r>
            <a:r>
              <a:rPr lang="it-IT" sz="3200" dirty="0" smtClean="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tài liêu; </a:t>
            </a:r>
            <a:r>
              <a:rPr lang="it-IT" sz="3200" dirty="0" err="1" smtClean="0">
                <a:latin typeface="Arial" panose="020B0604020202020204" pitchFamily="34" charset="0"/>
                <a:cs typeface="Arial" panose="020B0604020202020204" pitchFamily="34" charset="0"/>
              </a:rPr>
              <a:t>giao</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bài</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tập</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nhóm</a:t>
            </a:r>
            <a:r>
              <a:rPr lang="it-IT" sz="3200" dirty="0" smtClean="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theo chủ đề; làm bài tập</a:t>
            </a:r>
            <a:endParaRPr lang="en-US" sz="3200" dirty="0">
              <a:latin typeface="Arial" panose="020B0604020202020204" pitchFamily="34" charset="0"/>
              <a:cs typeface="Arial" panose="020B0604020202020204" pitchFamily="34" charset="0"/>
            </a:endParaRPr>
          </a:p>
        </p:txBody>
      </p:sp>
      <p:sp>
        <p:nvSpPr>
          <p:cNvPr id="114" name="Rectangle 6">
            <a:extLst>
              <a:ext uri="{FF2B5EF4-FFF2-40B4-BE49-F238E27FC236}">
                <a16:creationId xmlns:a16="http://schemas.microsoft.com/office/drawing/2014/main" xmlns="" id="{704986D8-BE68-4E96-B318-4781CBA0E940}"/>
              </a:ext>
            </a:extLst>
          </p:cNvPr>
          <p:cNvSpPr>
            <a:spLocks noChangeArrowheads="1"/>
          </p:cNvSpPr>
          <p:nvPr/>
        </p:nvSpPr>
        <p:spPr bwMode="auto">
          <a:xfrm>
            <a:off x="18795206" y="29528097"/>
            <a:ext cx="10591800"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12900">
                <a:solidFill>
                  <a:schemeClr val="tx1"/>
                </a:solidFill>
                <a:latin typeface="Times New Roman" panose="02020603050405020304" pitchFamily="18" charset="0"/>
              </a:defRPr>
            </a:lvl1pPr>
            <a:lvl2pPr marL="742950" indent="-285750">
              <a:spcBef>
                <a:spcPct val="20000"/>
              </a:spcBef>
              <a:buChar char="–"/>
              <a:defRPr sz="11300">
                <a:solidFill>
                  <a:schemeClr val="tx1"/>
                </a:solidFill>
                <a:latin typeface="Times New Roman" panose="02020603050405020304" pitchFamily="18" charset="0"/>
              </a:defRPr>
            </a:lvl2pPr>
            <a:lvl3pPr marL="1143000" indent="-228600">
              <a:spcBef>
                <a:spcPct val="20000"/>
              </a:spcBef>
              <a:buChar char="•"/>
              <a:defRPr sz="9600">
                <a:solidFill>
                  <a:schemeClr val="tx1"/>
                </a:solidFill>
                <a:latin typeface="Times New Roman" panose="02020603050405020304" pitchFamily="18" charset="0"/>
              </a:defRPr>
            </a:lvl3pPr>
            <a:lvl4pPr marL="1600200" indent="-228600">
              <a:spcBef>
                <a:spcPct val="20000"/>
              </a:spcBef>
              <a:buChar char="–"/>
              <a:defRPr sz="8000">
                <a:solidFill>
                  <a:schemeClr val="tx1"/>
                </a:solidFill>
                <a:latin typeface="Times New Roman" panose="02020603050405020304" pitchFamily="18" charset="0"/>
              </a:defRPr>
            </a:lvl4pPr>
            <a:lvl5pPr marL="2057400" indent="-228600">
              <a:spcBef>
                <a:spcPct val="20000"/>
              </a:spcBef>
              <a:buChar char="»"/>
              <a:defRPr sz="8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defRPr>
            </a:lvl9pPr>
          </a:lstStyle>
          <a:p>
            <a:pPr>
              <a:lnSpc>
                <a:spcPct val="120000"/>
              </a:lnSpc>
              <a:spcBef>
                <a:spcPts val="1200"/>
              </a:spcBef>
            </a:pPr>
            <a:r>
              <a:rPr lang="en-US" altLang="en-US" sz="3200" dirty="0">
                <a:latin typeface="Arial" panose="020B0604020202020204" pitchFamily="34" charset="0"/>
                <a:cs typeface="Arial" panose="020B0604020202020204" pitchFamily="34" charset="0"/>
              </a:rPr>
              <a:t>Thang </a:t>
            </a:r>
            <a:r>
              <a:rPr lang="en-US" altLang="en-US" sz="3200" dirty="0" err="1">
                <a:latin typeface="Arial" panose="020B0604020202020204" pitchFamily="34" charset="0"/>
                <a:cs typeface="Arial" panose="020B0604020202020204" pitchFamily="34" charset="0"/>
              </a:rPr>
              <a:t>điểm</a:t>
            </a:r>
            <a:r>
              <a:rPr lang="en-US" altLang="en-US" sz="3200" dirty="0">
                <a:latin typeface="Arial" panose="020B0604020202020204" pitchFamily="34" charset="0"/>
                <a:cs typeface="Arial" panose="020B0604020202020204" pitchFamily="34" charset="0"/>
              </a:rPr>
              <a:t>: 10</a:t>
            </a:r>
          </a:p>
          <a:p>
            <a:pPr>
              <a:lnSpc>
                <a:spcPct val="120000"/>
              </a:lnSpc>
              <a:spcBef>
                <a:spcPts val="1200"/>
              </a:spcBef>
            </a:pPr>
            <a:r>
              <a:rPr lang="en-US" altLang="en-US" sz="3200" dirty="0" err="1">
                <a:latin typeface="Arial" panose="020B0604020202020204" pitchFamily="34" charset="0"/>
                <a:cs typeface="Arial" panose="020B0604020202020204" pitchFamily="34" charset="0"/>
              </a:rPr>
              <a:t>Trọng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quá</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trình</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40</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cuối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kỳ</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60</a:t>
            </a:r>
            <a:r>
              <a:rPr lang="en-US" altLang="en-US" sz="3200" dirty="0">
                <a:latin typeface="Arial" panose="020B0604020202020204" pitchFamily="34" charset="0"/>
                <a:cs typeface="Arial" panose="020B0604020202020204" pitchFamily="34" charset="0"/>
              </a:rPr>
              <a:t>%</a:t>
            </a:r>
          </a:p>
        </p:txBody>
      </p:sp>
      <p:sp>
        <p:nvSpPr>
          <p:cNvPr id="115" name="Rectangle 6">
            <a:extLst>
              <a:ext uri="{FF2B5EF4-FFF2-40B4-BE49-F238E27FC236}">
                <a16:creationId xmlns:a16="http://schemas.microsoft.com/office/drawing/2014/main" xmlns="" id="{6C328971-FE80-445A-80A3-93014A6153C9}"/>
              </a:ext>
            </a:extLst>
          </p:cNvPr>
          <p:cNvSpPr>
            <a:spLocks noChangeArrowheads="1"/>
          </p:cNvSpPr>
          <p:nvPr/>
        </p:nvSpPr>
        <p:spPr bwMode="auto">
          <a:xfrm>
            <a:off x="18795206" y="36251230"/>
            <a:ext cx="11201400" cy="435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12900">
                <a:solidFill>
                  <a:schemeClr val="tx1"/>
                </a:solidFill>
                <a:latin typeface="Times New Roman" panose="02020603050405020304" pitchFamily="18" charset="0"/>
              </a:defRPr>
            </a:lvl1pPr>
            <a:lvl2pPr marL="742950" indent="-285750">
              <a:spcBef>
                <a:spcPct val="20000"/>
              </a:spcBef>
              <a:buChar char="–"/>
              <a:defRPr sz="11300">
                <a:solidFill>
                  <a:schemeClr val="tx1"/>
                </a:solidFill>
                <a:latin typeface="Times New Roman" panose="02020603050405020304" pitchFamily="18" charset="0"/>
              </a:defRPr>
            </a:lvl2pPr>
            <a:lvl3pPr marL="1143000" indent="-228600">
              <a:spcBef>
                <a:spcPct val="20000"/>
              </a:spcBef>
              <a:buChar char="•"/>
              <a:defRPr sz="9600">
                <a:solidFill>
                  <a:schemeClr val="tx1"/>
                </a:solidFill>
                <a:latin typeface="Times New Roman" panose="02020603050405020304" pitchFamily="18" charset="0"/>
              </a:defRPr>
            </a:lvl3pPr>
            <a:lvl4pPr marL="1600200" indent="-228600">
              <a:spcBef>
                <a:spcPct val="20000"/>
              </a:spcBef>
              <a:buChar char="–"/>
              <a:defRPr sz="8000">
                <a:solidFill>
                  <a:schemeClr val="tx1"/>
                </a:solidFill>
                <a:latin typeface="Times New Roman" panose="02020603050405020304" pitchFamily="18" charset="0"/>
              </a:defRPr>
            </a:lvl4pPr>
            <a:lvl5pPr marL="2057400" indent="-228600">
              <a:spcBef>
                <a:spcPct val="20000"/>
              </a:spcBef>
              <a:buChar char="»"/>
              <a:defRPr sz="8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defRPr>
            </a:lvl9pPr>
          </a:lstStyle>
          <a:p>
            <a:pPr marL="0" indent="0">
              <a:lnSpc>
                <a:spcPct val="120000"/>
              </a:lnSpc>
              <a:spcBef>
                <a:spcPts val="1200"/>
              </a:spcBef>
              <a:buNone/>
            </a:pPr>
            <a:r>
              <a:rPr lang="en-US" altLang="en-US" sz="3200" dirty="0">
                <a:latin typeface="Arial" panose="020B0604020202020204" pitchFamily="34" charset="0"/>
                <a:cs typeface="Arial" panose="020B0604020202020204" pitchFamily="34" charset="0"/>
              </a:rPr>
              <a:t>GV </a:t>
            </a:r>
            <a:r>
              <a:rPr lang="en-US" altLang="en-US" sz="3200" dirty="0" err="1">
                <a:latin typeface="Arial" panose="020B0604020202020204" pitchFamily="34" charset="0"/>
                <a:cs typeface="Arial" panose="020B0604020202020204" pitchFamily="34" charset="0"/>
              </a:rPr>
              <a:t>phụ</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trách</a:t>
            </a:r>
            <a:r>
              <a:rPr lang="en-US" altLang="en-US" sz="3200"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Trịnh</a:t>
            </a:r>
            <a:r>
              <a:rPr lang="en-US" altLang="en-US" sz="3200" b="1" dirty="0">
                <a:latin typeface="Arial" panose="020B0604020202020204" pitchFamily="34" charset="0"/>
                <a:cs typeface="Arial" panose="020B0604020202020204" pitchFamily="34" charset="0"/>
              </a:rPr>
              <a:t> Quang </a:t>
            </a:r>
            <a:r>
              <a:rPr lang="en-US" altLang="en-US" sz="3200" b="1" dirty="0" err="1">
                <a:latin typeface="Arial" panose="020B0604020202020204" pitchFamily="34" charset="0"/>
                <a:cs typeface="Arial" panose="020B0604020202020204" pitchFamily="34" charset="0"/>
              </a:rPr>
              <a:t>Huy</a:t>
            </a:r>
            <a:r>
              <a:rPr lang="en-US" altLang="en-US" sz="3200">
                <a:latin typeface="Arial" panose="020B0604020202020204" pitchFamily="34" charset="0"/>
                <a:cs typeface="Arial" panose="020B0604020202020204" pitchFamily="34" charset="0"/>
              </a:rPr>
              <a:t>, </a:t>
            </a:r>
          </a:p>
          <a:p>
            <a:pPr marL="0" indent="0">
              <a:lnSpc>
                <a:spcPct val="120000"/>
              </a:lnSpc>
              <a:spcBef>
                <a:spcPts val="1200"/>
              </a:spcBef>
              <a:buNone/>
            </a:pPr>
            <a:r>
              <a:rPr lang="en-US" altLang="en-US" sz="3200">
                <a:latin typeface="Arial" panose="020B0604020202020204" pitchFamily="34" charset="0"/>
                <a:cs typeface="Arial" panose="020B0604020202020204" pitchFamily="34" charset="0"/>
              </a:rPr>
              <a:t>Email</a:t>
            </a:r>
            <a:r>
              <a:rPr lang="en-US" altLang="en-US" sz="3200" dirty="0">
                <a:latin typeface="Arial" panose="020B0604020202020204" pitchFamily="34" charset="0"/>
                <a:cs typeface="Arial" panose="020B0604020202020204" pitchFamily="34" charset="0"/>
              </a:rPr>
              <a:t>: tqhuy@vnua.edu</a:t>
            </a:r>
            <a:r>
              <a:rPr lang="en-US" altLang="en-US" sz="3200">
                <a:latin typeface="Arial" panose="020B0604020202020204" pitchFamily="34" charset="0"/>
                <a:cs typeface="Arial" panose="020B0604020202020204" pitchFamily="34" charset="0"/>
              </a:rPr>
              <a:t>.vn</a:t>
            </a:r>
            <a:endParaRPr lang="en-US" altLang="en-US" sz="3200" dirty="0">
              <a:latin typeface="Arial" panose="020B0604020202020204" pitchFamily="34" charset="0"/>
              <a:cs typeface="Arial" panose="020B0604020202020204" pitchFamily="34" charset="0"/>
            </a:endParaRPr>
          </a:p>
          <a:p>
            <a:pPr marL="0" indent="0">
              <a:lnSpc>
                <a:spcPct val="120000"/>
              </a:lnSpc>
              <a:spcBef>
                <a:spcPts val="1200"/>
              </a:spcBef>
              <a:buNone/>
            </a:pPr>
            <a:r>
              <a:rPr lang="en-US" altLang="en-US" sz="3200" dirty="0">
                <a:latin typeface="Arial" panose="020B0604020202020204" pitchFamily="34" charset="0"/>
                <a:cs typeface="Arial" panose="020B0604020202020204" pitchFamily="34" charset="0"/>
              </a:rPr>
              <a:t>GV </a:t>
            </a:r>
            <a:r>
              <a:rPr lang="en-US" altLang="en-US" sz="3200" dirty="0" err="1">
                <a:latin typeface="Arial" panose="020B0604020202020204" pitchFamily="34" charset="0"/>
                <a:cs typeface="Arial" panose="020B0604020202020204" pitchFamily="34" charset="0"/>
              </a:rPr>
              <a:t>cùng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dạy</a:t>
            </a:r>
            <a:r>
              <a:rPr lang="en-US" altLang="en-US" sz="3200"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Nguyễn</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Ngọc</a:t>
            </a:r>
            <a:r>
              <a:rPr lang="en-US" altLang="en-US" sz="3200" b="1" dirty="0">
                <a:latin typeface="Arial" panose="020B0604020202020204" pitchFamily="34" charset="0"/>
                <a:cs typeface="Arial" panose="020B0604020202020204" pitchFamily="34" charset="0"/>
              </a:rPr>
              <a:t> Tú</a:t>
            </a:r>
          </a:p>
          <a:p>
            <a:pPr marL="0" indent="0">
              <a:lnSpc>
                <a:spcPct val="120000"/>
              </a:lnSpc>
              <a:spcBef>
                <a:spcPts val="1200"/>
              </a:spcBef>
              <a:buNone/>
            </a:pPr>
            <a:r>
              <a:rPr lang="en-US" altLang="en-US" sz="3200">
                <a:latin typeface="Arial" panose="020B0604020202020204" pitchFamily="34" charset="0"/>
                <a:cs typeface="Arial" panose="020B0604020202020204" pitchFamily="34" charset="0"/>
              </a:rPr>
              <a:t>Email</a:t>
            </a:r>
            <a:r>
              <a:rPr lang="en-US" altLang="en-US" sz="3200" dirty="0">
                <a:latin typeface="Arial" panose="020B0604020202020204" pitchFamily="34" charset="0"/>
                <a:cs typeface="Arial" panose="020B0604020202020204" pitchFamily="34" charset="0"/>
              </a:rPr>
              <a:t>: nguyenngoctu@vnua.edu.vn</a:t>
            </a:r>
          </a:p>
          <a:p>
            <a:pPr marL="0" indent="0">
              <a:lnSpc>
                <a:spcPct val="120000"/>
              </a:lnSpc>
              <a:spcBef>
                <a:spcPts val="1200"/>
              </a:spcBef>
              <a:buNone/>
            </a:pPr>
            <a:r>
              <a:rPr lang="en-US" altLang="en-US" sz="3200" dirty="0">
                <a:latin typeface="Arial" panose="020B0604020202020204" pitchFamily="34" charset="0"/>
                <a:cs typeface="Arial" panose="020B0604020202020204" pitchFamily="34" charset="0"/>
              </a:rPr>
              <a:t>GV </a:t>
            </a:r>
            <a:r>
              <a:rPr lang="en-US" altLang="en-US" sz="3200" dirty="0" err="1">
                <a:latin typeface="Arial" panose="020B0604020202020204" pitchFamily="34" charset="0"/>
                <a:cs typeface="Arial" panose="020B0604020202020204" pitchFamily="34" charset="0"/>
              </a:rPr>
              <a:t>cùng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dạy</a:t>
            </a:r>
            <a:r>
              <a:rPr lang="en-US" altLang="en-US" sz="3200"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Nguyễn</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Thị</a:t>
            </a:r>
            <a:r>
              <a:rPr lang="en-US" altLang="en-US" sz="3200" b="1" dirty="0">
                <a:latin typeface="Arial" panose="020B0604020202020204" pitchFamily="34" charset="0"/>
                <a:cs typeface="Arial" panose="020B0604020202020204" pitchFamily="34" charset="0"/>
              </a:rPr>
              <a:t> Thu </a:t>
            </a:r>
            <a:r>
              <a:rPr lang="en-US" altLang="en-US" sz="3200" b="1" dirty="0" err="1">
                <a:latin typeface="Arial" panose="020B0604020202020204" pitchFamily="34" charset="0"/>
                <a:cs typeface="Arial" panose="020B0604020202020204" pitchFamily="34" charset="0"/>
              </a:rPr>
              <a:t>Hà</a:t>
            </a:r>
            <a:endParaRPr lang="en-US" altLang="en-US" sz="3200" b="1" dirty="0">
              <a:latin typeface="Arial" panose="020B0604020202020204" pitchFamily="34" charset="0"/>
              <a:cs typeface="Arial" panose="020B0604020202020204" pitchFamily="34" charset="0"/>
            </a:endParaRPr>
          </a:p>
          <a:p>
            <a:pPr marL="0" indent="0">
              <a:lnSpc>
                <a:spcPct val="120000"/>
              </a:lnSpc>
              <a:spcBef>
                <a:spcPts val="1200"/>
              </a:spcBef>
              <a:buNone/>
            </a:pPr>
            <a:r>
              <a:rPr lang="en-US" altLang="en-US" sz="3200">
                <a:latin typeface="Arial" panose="020B0604020202020204" pitchFamily="34" charset="0"/>
                <a:cs typeface="Arial" panose="020B0604020202020204" pitchFamily="34" charset="0"/>
              </a:rPr>
              <a:t>Email</a:t>
            </a:r>
            <a:r>
              <a:rPr lang="en-US" altLang="en-US" sz="3200" dirty="0">
                <a:latin typeface="Arial" panose="020B0604020202020204" pitchFamily="34" charset="0"/>
                <a:cs typeface="Arial" panose="020B0604020202020204" pitchFamily="34" charset="0"/>
              </a:rPr>
              <a:t>: ha170086@gmail.com</a:t>
            </a:r>
          </a:p>
        </p:txBody>
      </p:sp>
      <p:sp>
        <p:nvSpPr>
          <p:cNvPr id="117" name="Rectangle 6">
            <a:extLst>
              <a:ext uri="{FF2B5EF4-FFF2-40B4-BE49-F238E27FC236}">
                <a16:creationId xmlns:a16="http://schemas.microsoft.com/office/drawing/2014/main" xmlns="" id="{1E451B09-82A4-4A88-96B0-38AA33CA84E5}"/>
              </a:ext>
            </a:extLst>
          </p:cNvPr>
          <p:cNvSpPr>
            <a:spLocks noChangeArrowheads="1"/>
          </p:cNvSpPr>
          <p:nvPr/>
        </p:nvSpPr>
        <p:spPr bwMode="auto">
          <a:xfrm>
            <a:off x="3801068" y="36251230"/>
            <a:ext cx="1068586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12900">
                <a:solidFill>
                  <a:schemeClr val="tx1"/>
                </a:solidFill>
                <a:latin typeface="Times New Roman" panose="02020603050405020304" pitchFamily="18" charset="0"/>
              </a:defRPr>
            </a:lvl1pPr>
            <a:lvl2pPr marL="742950" indent="-285750">
              <a:spcBef>
                <a:spcPct val="20000"/>
              </a:spcBef>
              <a:buChar char="–"/>
              <a:defRPr sz="11300">
                <a:solidFill>
                  <a:schemeClr val="tx1"/>
                </a:solidFill>
                <a:latin typeface="Times New Roman" panose="02020603050405020304" pitchFamily="18" charset="0"/>
              </a:defRPr>
            </a:lvl2pPr>
            <a:lvl3pPr marL="1143000" indent="-228600">
              <a:spcBef>
                <a:spcPct val="20000"/>
              </a:spcBef>
              <a:buChar char="•"/>
              <a:defRPr sz="9600">
                <a:solidFill>
                  <a:schemeClr val="tx1"/>
                </a:solidFill>
                <a:latin typeface="Times New Roman" panose="02020603050405020304" pitchFamily="18" charset="0"/>
              </a:defRPr>
            </a:lvl3pPr>
            <a:lvl4pPr marL="1600200" indent="-228600">
              <a:spcBef>
                <a:spcPct val="20000"/>
              </a:spcBef>
              <a:buChar char="–"/>
              <a:defRPr sz="8000">
                <a:solidFill>
                  <a:schemeClr val="tx1"/>
                </a:solidFill>
                <a:latin typeface="Times New Roman" panose="02020603050405020304" pitchFamily="18" charset="0"/>
              </a:defRPr>
            </a:lvl4pPr>
            <a:lvl5pPr marL="2057400" indent="-228600">
              <a:spcBef>
                <a:spcPct val="20000"/>
              </a:spcBef>
              <a:buChar char="»"/>
              <a:defRPr sz="8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defRPr>
            </a:lvl9pPr>
          </a:lstStyle>
          <a:p>
            <a:pPr lvl="0" algn="just">
              <a:spcBef>
                <a:spcPts val="1200"/>
              </a:spcBef>
            </a:pPr>
            <a:r>
              <a:rPr lang="it-IT" sz="3200" dirty="0">
                <a:latin typeface="Arial" panose="020B0604020202020204" pitchFamily="34" charset="0"/>
                <a:cs typeface="Arial" panose="020B0604020202020204" pitchFamily="34" charset="0"/>
              </a:rPr>
              <a:t>Chuyên cần: SV phải tham dự ít nhất 75% số tiết trên lớp và tham gia các hoạt động trên lớp.</a:t>
            </a:r>
            <a:endParaRPr lang="en-US" sz="3200" dirty="0">
              <a:latin typeface="Arial" panose="020B0604020202020204" pitchFamily="34" charset="0"/>
              <a:cs typeface="Arial" panose="020B0604020202020204" pitchFamily="34" charset="0"/>
            </a:endParaRPr>
          </a:p>
          <a:p>
            <a:pPr lvl="0" algn="just">
              <a:spcBef>
                <a:spcPts val="1200"/>
              </a:spcBef>
            </a:pPr>
            <a:r>
              <a:rPr lang="it-IT" sz="3200" dirty="0">
                <a:latin typeface="Arial" panose="020B0604020202020204" pitchFamily="34" charset="0"/>
                <a:cs typeface="Arial" panose="020B0604020202020204" pitchFamily="34" charset="0"/>
              </a:rPr>
              <a:t>Thuyết trình và Thảo luận: SV phải tham gia thảo luận tại lớp học; làm việc theo nhóm thực hiện bài thuyết trình; xây dựng bài tiểu luận chuyên đề theo yêu cầu.</a:t>
            </a:r>
            <a:endParaRPr lang="en-US" sz="3200" dirty="0">
              <a:latin typeface="Arial" panose="020B0604020202020204" pitchFamily="34" charset="0"/>
              <a:cs typeface="Arial" panose="020B0604020202020204" pitchFamily="34" charset="0"/>
            </a:endParaRPr>
          </a:p>
          <a:p>
            <a:pPr algn="just">
              <a:spcBef>
                <a:spcPts val="1200"/>
              </a:spcBef>
            </a:pPr>
            <a:r>
              <a:rPr lang="it-IT" sz="3200" dirty="0">
                <a:latin typeface="Arial" panose="020B0604020202020204" pitchFamily="34" charset="0"/>
                <a:cs typeface="Arial" panose="020B0604020202020204" pitchFamily="34" charset="0"/>
              </a:rPr>
              <a:t>Tự học: Sinh viên đọc; tổng hợp các tài liệu do giảng viên cung cấp thông qua hệ thống E – learing, thực hiện trao đổi nhóm có sự hướng dẫn của người dạy</a:t>
            </a:r>
            <a:endParaRPr lang="en-US" altLang="en-US" sz="3200" dirty="0">
              <a:latin typeface="Arial" panose="020B060402020202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xmlns="" id="{777DF769-6DCE-435E-A2C4-16D8B0B42D3D}"/>
              </a:ext>
            </a:extLst>
          </p:cNvPr>
          <p:cNvGraphicFramePr>
            <a:graphicFrameLocks noGrp="1"/>
          </p:cNvGraphicFramePr>
          <p:nvPr>
            <p:extLst>
              <p:ext uri="{D42A27DB-BD31-4B8C-83A1-F6EECF244321}">
                <p14:modId xmlns:p14="http://schemas.microsoft.com/office/powerpoint/2010/main" val="1095836394"/>
              </p:ext>
            </p:extLst>
          </p:nvPr>
        </p:nvGraphicFramePr>
        <p:xfrm>
          <a:off x="18642806" y="31220515"/>
          <a:ext cx="10806471" cy="1376170"/>
        </p:xfrm>
        <a:graphic>
          <a:graphicData uri="http://schemas.openxmlformats.org/drawingml/2006/table">
            <a:tbl>
              <a:tblPr firstRow="1" firstCol="1" bandRow="1">
                <a:tableStyleId>{2D5ABB26-0587-4C30-8999-92F81FD0307C}</a:tableStyleId>
              </a:tblPr>
              <a:tblGrid>
                <a:gridCol w="2571056">
                  <a:extLst>
                    <a:ext uri="{9D8B030D-6E8A-4147-A177-3AD203B41FA5}">
                      <a16:colId xmlns:a16="http://schemas.microsoft.com/office/drawing/2014/main" xmlns="" val="3418058854"/>
                    </a:ext>
                  </a:extLst>
                </a:gridCol>
                <a:gridCol w="3225812">
                  <a:extLst>
                    <a:ext uri="{9D8B030D-6E8A-4147-A177-3AD203B41FA5}">
                      <a16:colId xmlns:a16="http://schemas.microsoft.com/office/drawing/2014/main" xmlns="" val="3940794704"/>
                    </a:ext>
                  </a:extLst>
                </a:gridCol>
                <a:gridCol w="2903231">
                  <a:extLst>
                    <a:ext uri="{9D8B030D-6E8A-4147-A177-3AD203B41FA5}">
                      <a16:colId xmlns:a16="http://schemas.microsoft.com/office/drawing/2014/main" xmlns="" val="3776488977"/>
                    </a:ext>
                  </a:extLst>
                </a:gridCol>
                <a:gridCol w="2106372">
                  <a:extLst>
                    <a:ext uri="{9D8B030D-6E8A-4147-A177-3AD203B41FA5}">
                      <a16:colId xmlns:a16="http://schemas.microsoft.com/office/drawing/2014/main" xmlns="" val="2413000382"/>
                    </a:ext>
                  </a:extLst>
                </a:gridCol>
              </a:tblGrid>
              <a:tr h="1376170">
                <a:tc>
                  <a:txBody>
                    <a:bodyPr/>
                    <a:lstStyle/>
                    <a:p>
                      <a:pPr algn="ctr">
                        <a:lnSpc>
                          <a:spcPct val="120000"/>
                        </a:lnSpc>
                        <a:spcAft>
                          <a:spcPts val="0"/>
                        </a:spcAft>
                      </a:pPr>
                      <a:r>
                        <a:rPr lang="en-US" sz="2800" dirty="0" err="1">
                          <a:effectLst/>
                          <a:latin typeface="Arial" panose="020B0604020202020204" pitchFamily="34" charset="0"/>
                          <a:cs typeface="Arial" panose="020B0604020202020204" pitchFamily="34" charset="0"/>
                        </a:rPr>
                        <a:t>Thảo</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luận</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nhóm</a:t>
                      </a:r>
                      <a:r>
                        <a:rPr lang="en-US" sz="2800" dirty="0">
                          <a:effectLst/>
                          <a:latin typeface="Arial" panose="020B0604020202020204" pitchFamily="34" charset="0"/>
                          <a:cs typeface="Arial" panose="020B0604020202020204" pitchFamily="34" charset="0"/>
                        </a:rPr>
                        <a:t> </a:t>
                      </a:r>
                      <a:r>
                        <a:rPr lang="en-US" sz="2800" dirty="0" smtClean="0">
                          <a:effectLst/>
                          <a:latin typeface="Arial" panose="020B0604020202020204" pitchFamily="34" charset="0"/>
                          <a:cs typeface="Arial" panose="020B0604020202020204" pitchFamily="34" charset="0"/>
                        </a:rPr>
                        <a:t>(10</a:t>
                      </a:r>
                      <a:r>
                        <a:rPr lang="en-US" sz="2800" dirty="0">
                          <a:effectLst/>
                          <a:latin typeface="Arial" panose="020B0604020202020204" pitchFamily="34"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anchor="ctr">
                    <a:cell3D prstMaterial="dkEdge">
                      <a:bevel/>
                      <a:lightRig rig="flood" dir="t"/>
                    </a:cell3D>
                    <a:solidFill>
                      <a:schemeClr val="accent6">
                        <a:lumMod val="20000"/>
                        <a:lumOff val="80000"/>
                      </a:schemeClr>
                    </a:solidFill>
                  </a:tcPr>
                </a:tc>
                <a:tc>
                  <a:txBody>
                    <a:bodyPr/>
                    <a:lstStyle/>
                    <a:p>
                      <a:pPr algn="ctr">
                        <a:lnSpc>
                          <a:spcPct val="120000"/>
                        </a:lnSpc>
                        <a:spcAft>
                          <a:spcPts val="0"/>
                        </a:spcAft>
                      </a:pPr>
                      <a:r>
                        <a:rPr lang="en-US" sz="2800" dirty="0" err="1">
                          <a:effectLst/>
                          <a:latin typeface="Arial" panose="020B0604020202020204" pitchFamily="34" charset="0"/>
                          <a:cs typeface="Arial" panose="020B0604020202020204" pitchFamily="34" charset="0"/>
                        </a:rPr>
                        <a:t>Báo</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cáo</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nhóm</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và</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thuyết</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trình</a:t>
                      </a:r>
                      <a:r>
                        <a:rPr lang="en-US" sz="2800" dirty="0">
                          <a:effectLst/>
                          <a:latin typeface="Arial" panose="020B0604020202020204" pitchFamily="34" charset="0"/>
                          <a:cs typeface="Arial" panose="020B0604020202020204" pitchFamily="34" charset="0"/>
                        </a:rPr>
                        <a:t> </a:t>
                      </a:r>
                      <a:r>
                        <a:rPr lang="en-US" sz="2800" dirty="0" smtClean="0">
                          <a:effectLst/>
                          <a:latin typeface="Arial" panose="020B0604020202020204" pitchFamily="34" charset="0"/>
                          <a:cs typeface="Arial" panose="020B0604020202020204" pitchFamily="34" charset="0"/>
                        </a:rPr>
                        <a:t>(20</a:t>
                      </a:r>
                      <a:r>
                        <a:rPr lang="en-US" sz="2800" dirty="0">
                          <a:effectLst/>
                          <a:latin typeface="Arial" panose="020B0604020202020204" pitchFamily="34"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anchor="ctr">
                    <a:cell3D prstMaterial="dkEdge">
                      <a:bevel/>
                      <a:lightRig rig="flood" dir="t"/>
                    </a:cell3D>
                    <a:solidFill>
                      <a:srgbClr val="92D050"/>
                    </a:solidFill>
                  </a:tcPr>
                </a:tc>
                <a:tc>
                  <a:txBody>
                    <a:bodyPr/>
                    <a:lstStyle/>
                    <a:p>
                      <a:pPr algn="ctr">
                        <a:lnSpc>
                          <a:spcPct val="120000"/>
                        </a:lnSpc>
                        <a:spcAft>
                          <a:spcPts val="0"/>
                        </a:spcAft>
                      </a:pPr>
                      <a:r>
                        <a:rPr lang="en-US" sz="2800" dirty="0" err="1" smtClean="0">
                          <a:effectLst/>
                          <a:latin typeface="Arial" panose="020B0604020202020204" pitchFamily="34" charset="0"/>
                          <a:cs typeface="Arial" panose="020B0604020202020204" pitchFamily="34" charset="0"/>
                        </a:rPr>
                        <a:t>Bài</a:t>
                      </a:r>
                      <a:r>
                        <a:rPr lang="en-US" sz="2800" dirty="0" smtClean="0">
                          <a:effectLst/>
                          <a:latin typeface="Arial" panose="020B0604020202020204" pitchFamily="34" charset="0"/>
                          <a:cs typeface="Arial" panose="020B0604020202020204" pitchFamily="34" charset="0"/>
                        </a:rPr>
                        <a:t> </a:t>
                      </a:r>
                      <a:r>
                        <a:rPr lang="en-US" sz="2800" dirty="0" err="1" smtClean="0">
                          <a:effectLst/>
                          <a:latin typeface="Arial" panose="020B0604020202020204" pitchFamily="34" charset="0"/>
                          <a:cs typeface="Arial" panose="020B0604020202020204" pitchFamily="34" charset="0"/>
                        </a:rPr>
                        <a:t>tập</a:t>
                      </a:r>
                      <a:r>
                        <a:rPr lang="en-US" sz="2800" dirty="0" smtClean="0">
                          <a:effectLst/>
                          <a:latin typeface="Arial" panose="020B0604020202020204" pitchFamily="34" charset="0"/>
                          <a:cs typeface="Arial" panose="020B0604020202020204" pitchFamily="34" charset="0"/>
                        </a:rPr>
                        <a:t> </a:t>
                      </a:r>
                      <a:r>
                        <a:rPr lang="en-US" sz="2800" dirty="0" err="1" smtClean="0">
                          <a:effectLst/>
                          <a:latin typeface="Arial" panose="020B0604020202020204" pitchFamily="34" charset="0"/>
                          <a:cs typeface="Arial" panose="020B0604020202020204" pitchFamily="34" charset="0"/>
                        </a:rPr>
                        <a:t>cá</a:t>
                      </a:r>
                      <a:r>
                        <a:rPr lang="en-US" sz="2800" dirty="0" smtClean="0">
                          <a:effectLst/>
                          <a:latin typeface="Arial" panose="020B0604020202020204" pitchFamily="34" charset="0"/>
                          <a:cs typeface="Arial" panose="020B0604020202020204" pitchFamily="34" charset="0"/>
                        </a:rPr>
                        <a:t> </a:t>
                      </a:r>
                      <a:r>
                        <a:rPr lang="en-US" sz="2800" dirty="0" err="1" smtClean="0">
                          <a:effectLst/>
                          <a:latin typeface="Arial" panose="020B0604020202020204" pitchFamily="34" charset="0"/>
                          <a:cs typeface="Arial" panose="020B0604020202020204" pitchFamily="34" charset="0"/>
                        </a:rPr>
                        <a:t>nhân</a:t>
                      </a:r>
                      <a:r>
                        <a:rPr lang="en-US" sz="2800" dirty="0" smtClean="0">
                          <a:effectLst/>
                          <a:latin typeface="Arial" panose="020B0604020202020204" pitchFamily="34" charset="0"/>
                          <a:cs typeface="Arial" panose="020B0604020202020204" pitchFamily="34" charset="0"/>
                        </a:rPr>
                        <a:t> (10</a:t>
                      </a:r>
                      <a:r>
                        <a:rPr lang="en-US" sz="2800" dirty="0">
                          <a:effectLst/>
                          <a:latin typeface="Arial" panose="020B0604020202020204" pitchFamily="34"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cell3D prstMaterial="dkEdge">
                      <a:bevel/>
                      <a:lightRig rig="flood" dir="t"/>
                    </a:cell3D>
                    <a:solidFill>
                      <a:schemeClr val="accent2">
                        <a:lumMod val="40000"/>
                        <a:lumOff val="60000"/>
                      </a:schemeClr>
                    </a:solidFill>
                  </a:tcPr>
                </a:tc>
                <a:tc>
                  <a:txBody>
                    <a:bodyPr/>
                    <a:lstStyle/>
                    <a:p>
                      <a:pPr algn="ctr">
                        <a:lnSpc>
                          <a:spcPct val="120000"/>
                        </a:lnSpc>
                        <a:spcAft>
                          <a:spcPts val="0"/>
                        </a:spcAft>
                      </a:pPr>
                      <a:r>
                        <a:rPr lang="en-US" sz="2800" dirty="0" err="1">
                          <a:effectLst/>
                          <a:latin typeface="Arial" panose="020B0604020202020204" pitchFamily="34" charset="0"/>
                          <a:cs typeface="Arial" panose="020B0604020202020204" pitchFamily="34" charset="0"/>
                        </a:rPr>
                        <a:t>Thi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cuối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kỳ</a:t>
                      </a:r>
                      <a:r>
                        <a:rPr lang="en-US" sz="2800" dirty="0">
                          <a:effectLst/>
                          <a:latin typeface="Arial" panose="020B0604020202020204" pitchFamily="34" charset="0"/>
                          <a:cs typeface="Arial" panose="020B0604020202020204" pitchFamily="34" charset="0"/>
                        </a:rPr>
                        <a:t> </a:t>
                      </a:r>
                      <a:r>
                        <a:rPr lang="en-US" sz="2800" dirty="0" smtClean="0">
                          <a:effectLst/>
                          <a:latin typeface="Arial" panose="020B0604020202020204" pitchFamily="34" charset="0"/>
                          <a:cs typeface="Arial" panose="020B0604020202020204" pitchFamily="34" charset="0"/>
                        </a:rPr>
                        <a:t>(60</a:t>
                      </a:r>
                      <a:r>
                        <a:rPr lang="en-US" sz="2800" dirty="0">
                          <a:effectLst/>
                          <a:latin typeface="Arial" panose="020B0604020202020204" pitchFamily="34"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anchor="ctr">
                    <a:cell3D prstMaterial="dkEdge">
                      <a:bevel/>
                      <a:lightRig rig="flood" dir="t"/>
                    </a:cell3D>
                    <a:solidFill>
                      <a:srgbClr val="FFFF00"/>
                    </a:solidFill>
                  </a:tcPr>
                </a:tc>
                <a:extLst>
                  <a:ext uri="{0D108BD9-81ED-4DB2-BD59-A6C34878D82A}">
                    <a16:rowId xmlns:a16="http://schemas.microsoft.com/office/drawing/2014/main" xmlns="" val="2508180682"/>
                  </a:ext>
                </a:extLst>
              </a:tr>
            </a:tbl>
          </a:graphicData>
        </a:graphic>
      </p:graphicFrame>
      <p:grpSp>
        <p:nvGrpSpPr>
          <p:cNvPr id="118" name="Group 117">
            <a:extLst>
              <a:ext uri="{FF2B5EF4-FFF2-40B4-BE49-F238E27FC236}">
                <a16:creationId xmlns:a16="http://schemas.microsoft.com/office/drawing/2014/main" xmlns="" id="{740B5618-A727-4455-9E48-3A602DC78869}"/>
              </a:ext>
            </a:extLst>
          </p:cNvPr>
          <p:cNvGrpSpPr/>
          <p:nvPr/>
        </p:nvGrpSpPr>
        <p:grpSpPr>
          <a:xfrm>
            <a:off x="3818734" y="22897606"/>
            <a:ext cx="10644027" cy="822960"/>
            <a:chOff x="0" y="1590900"/>
            <a:chExt cx="11330778" cy="1216800"/>
          </a:xfrm>
          <a:scene3d>
            <a:camera prst="orthographicFront"/>
            <a:lightRig rig="flat" dir="t"/>
          </a:scene3d>
        </p:grpSpPr>
        <p:sp>
          <p:nvSpPr>
            <p:cNvPr id="128" name="Rectangle: Rounded Corners 127">
              <a:extLst>
                <a:ext uri="{FF2B5EF4-FFF2-40B4-BE49-F238E27FC236}">
                  <a16:creationId xmlns:a16="http://schemas.microsoft.com/office/drawing/2014/main" xmlns="" id="{46B8E268-79E1-49EF-950B-301CD0178E00}"/>
                </a:ext>
              </a:extLst>
            </p:cNvPr>
            <p:cNvSpPr/>
            <p:nvPr/>
          </p:nvSpPr>
          <p:spPr>
            <a:xfrm>
              <a:off x="0" y="1590900"/>
              <a:ext cx="11330778" cy="12168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29" name="Rectangle: Rounded Corners 4">
              <a:extLst>
                <a:ext uri="{FF2B5EF4-FFF2-40B4-BE49-F238E27FC236}">
                  <a16:creationId xmlns:a16="http://schemas.microsoft.com/office/drawing/2014/main" xmlns="" id="{1CF2A4AD-397F-4B32-B19F-29A9AD119D7A}"/>
                </a:ext>
              </a:extLst>
            </p:cNvPr>
            <p:cNvSpPr txBox="1"/>
            <p:nvPr/>
          </p:nvSpPr>
          <p:spPr>
            <a:xfrm>
              <a:off x="59399" y="1650299"/>
              <a:ext cx="11211980" cy="10980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Arial" panose="020B0604020202020204" pitchFamily="34" charset="0"/>
                  <a:cs typeface="Arial" panose="020B0604020202020204" pitchFamily="34" charset="0"/>
                </a:rPr>
                <a:t>Chương</a:t>
              </a:r>
              <a:r>
                <a:rPr lang="en-US" sz="3200" kern="1200" dirty="0">
                  <a:latin typeface="Arial" panose="020B0604020202020204" pitchFamily="34" charset="0"/>
                  <a:cs typeface="Arial" panose="020B0604020202020204" pitchFamily="34" charset="0"/>
                </a:rPr>
                <a:t> 1. </a:t>
              </a:r>
              <a:r>
                <a:rPr lang="en-US" sz="3200" kern="1200" dirty="0" err="1" smtClean="0">
                  <a:latin typeface="Arial" panose="020B0604020202020204" pitchFamily="34" charset="0"/>
                  <a:cs typeface="Arial" panose="020B0604020202020204" pitchFamily="34" charset="0"/>
                </a:rPr>
                <a:t>Những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vấn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đề</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cơ</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bản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của</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quản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lý</a:t>
              </a:r>
              <a:r>
                <a:rPr lang="en-US" sz="3200" kern="1200" dirty="0" smtClean="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môi</a:t>
              </a:r>
              <a:r>
                <a:rPr lang="en-US" sz="3200" kern="1200" dirty="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trường</a:t>
              </a:r>
              <a:endParaRPr lang="en-US" sz="3200" kern="1200" dirty="0">
                <a:latin typeface="Arial" panose="020B0604020202020204" pitchFamily="34" charset="0"/>
                <a:cs typeface="Arial" panose="020B0604020202020204" pitchFamily="34" charset="0"/>
              </a:endParaRPr>
            </a:p>
          </p:txBody>
        </p:sp>
      </p:grpSp>
      <p:grpSp>
        <p:nvGrpSpPr>
          <p:cNvPr id="119" name="Group 118">
            <a:extLst>
              <a:ext uri="{FF2B5EF4-FFF2-40B4-BE49-F238E27FC236}">
                <a16:creationId xmlns:a16="http://schemas.microsoft.com/office/drawing/2014/main" xmlns="" id="{21F858B1-6596-4A3D-A110-9E16ABAED5E5}"/>
              </a:ext>
            </a:extLst>
          </p:cNvPr>
          <p:cNvGrpSpPr/>
          <p:nvPr/>
        </p:nvGrpSpPr>
        <p:grpSpPr>
          <a:xfrm>
            <a:off x="3818734" y="24068881"/>
            <a:ext cx="10644027" cy="822960"/>
            <a:chOff x="0" y="2994900"/>
            <a:chExt cx="11330778" cy="1216800"/>
          </a:xfrm>
          <a:scene3d>
            <a:camera prst="orthographicFront"/>
            <a:lightRig rig="flat" dir="t"/>
          </a:scene3d>
        </p:grpSpPr>
        <p:sp>
          <p:nvSpPr>
            <p:cNvPr id="126" name="Rectangle: Rounded Corners 125">
              <a:extLst>
                <a:ext uri="{FF2B5EF4-FFF2-40B4-BE49-F238E27FC236}">
                  <a16:creationId xmlns:a16="http://schemas.microsoft.com/office/drawing/2014/main" xmlns="" id="{AD0696FE-1031-4221-83F8-69E89ADE0D1B}"/>
                </a:ext>
              </a:extLst>
            </p:cNvPr>
            <p:cNvSpPr/>
            <p:nvPr/>
          </p:nvSpPr>
          <p:spPr>
            <a:xfrm>
              <a:off x="0" y="2994900"/>
              <a:ext cx="11330778" cy="1216800"/>
            </a:xfrm>
            <a:prstGeom prst="roundRect">
              <a:avLst/>
            </a:prstGeom>
            <a:sp3d prstMaterial="dkEdge">
              <a:bevelT w="8200" h="38100"/>
            </a:sp3d>
          </p:spPr>
          <p:style>
            <a:lnRef idx="0">
              <a:schemeClr val="lt1">
                <a:hueOff val="0"/>
                <a:satOff val="0"/>
                <a:lumOff val="0"/>
                <a:alphaOff val="0"/>
              </a:schemeClr>
            </a:lnRef>
            <a:fillRef idx="2">
              <a:schemeClr val="accent2">
                <a:hueOff val="1560506"/>
                <a:satOff val="-1946"/>
                <a:lumOff val="458"/>
                <a:alphaOff val="0"/>
              </a:schemeClr>
            </a:fillRef>
            <a:effectRef idx="1">
              <a:schemeClr val="accent2">
                <a:hueOff val="1560506"/>
                <a:satOff val="-1946"/>
                <a:lumOff val="458"/>
                <a:alphaOff val="0"/>
              </a:schemeClr>
            </a:effectRef>
            <a:fontRef idx="minor">
              <a:schemeClr val="dk1"/>
            </a:fontRef>
          </p:style>
        </p:sp>
        <p:sp>
          <p:nvSpPr>
            <p:cNvPr id="127" name="Rectangle: Rounded Corners 6">
              <a:extLst>
                <a:ext uri="{FF2B5EF4-FFF2-40B4-BE49-F238E27FC236}">
                  <a16:creationId xmlns:a16="http://schemas.microsoft.com/office/drawing/2014/main" xmlns="" id="{F7E8A025-4D44-4B16-A32E-A0EC74BADCEB}"/>
                </a:ext>
              </a:extLst>
            </p:cNvPr>
            <p:cNvSpPr txBox="1"/>
            <p:nvPr/>
          </p:nvSpPr>
          <p:spPr>
            <a:xfrm>
              <a:off x="59399" y="3054299"/>
              <a:ext cx="11211980" cy="10980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Arial" panose="020B0604020202020204" pitchFamily="34" charset="0"/>
                  <a:cs typeface="Arial" panose="020B0604020202020204" pitchFamily="34" charset="0"/>
                </a:rPr>
                <a:t>Chương</a:t>
              </a:r>
              <a:r>
                <a:rPr lang="en-US" sz="3200" kern="1200" dirty="0">
                  <a:latin typeface="Arial" panose="020B0604020202020204" pitchFamily="34" charset="0"/>
                  <a:cs typeface="Arial" panose="020B0604020202020204" pitchFamily="34" charset="0"/>
                </a:rPr>
                <a:t> 2. </a:t>
              </a:r>
              <a:r>
                <a:rPr lang="en-US" sz="3200" kern="1200" dirty="0" err="1" smtClean="0">
                  <a:latin typeface="Arial" panose="020B0604020202020204" pitchFamily="34" charset="0"/>
                  <a:cs typeface="Arial" panose="020B0604020202020204" pitchFamily="34" charset="0"/>
                </a:rPr>
                <a:t>Cơ</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sở</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của</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quản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lý</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môi</a:t>
              </a:r>
              <a:r>
                <a:rPr lang="en-US" sz="3200" kern="1200" dirty="0" smtClean="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trường</a:t>
              </a:r>
              <a:endParaRPr lang="en-US" sz="3200" kern="1200" dirty="0">
                <a:latin typeface="Arial" panose="020B0604020202020204" pitchFamily="34" charset="0"/>
                <a:cs typeface="Arial" panose="020B0604020202020204" pitchFamily="34" charset="0"/>
              </a:endParaRPr>
            </a:p>
          </p:txBody>
        </p:sp>
      </p:grpSp>
      <p:grpSp>
        <p:nvGrpSpPr>
          <p:cNvPr id="120" name="Group 119">
            <a:extLst>
              <a:ext uri="{FF2B5EF4-FFF2-40B4-BE49-F238E27FC236}">
                <a16:creationId xmlns:a16="http://schemas.microsoft.com/office/drawing/2014/main" xmlns="" id="{2640E670-0B9E-45A6-8BF5-9A0B6AB857F7}"/>
              </a:ext>
            </a:extLst>
          </p:cNvPr>
          <p:cNvGrpSpPr/>
          <p:nvPr/>
        </p:nvGrpSpPr>
        <p:grpSpPr>
          <a:xfrm>
            <a:off x="3818734" y="25211881"/>
            <a:ext cx="10644027" cy="822960"/>
            <a:chOff x="0" y="4398900"/>
            <a:chExt cx="11330778" cy="1216800"/>
          </a:xfrm>
          <a:scene3d>
            <a:camera prst="orthographicFront"/>
            <a:lightRig rig="flat" dir="t"/>
          </a:scene3d>
        </p:grpSpPr>
        <p:sp>
          <p:nvSpPr>
            <p:cNvPr id="124" name="Rectangle: Rounded Corners 123">
              <a:extLst>
                <a:ext uri="{FF2B5EF4-FFF2-40B4-BE49-F238E27FC236}">
                  <a16:creationId xmlns:a16="http://schemas.microsoft.com/office/drawing/2014/main" xmlns="" id="{84DD395F-93BC-4E36-8E84-5ED6890752C8}"/>
                </a:ext>
              </a:extLst>
            </p:cNvPr>
            <p:cNvSpPr/>
            <p:nvPr/>
          </p:nvSpPr>
          <p:spPr>
            <a:xfrm>
              <a:off x="0" y="4398900"/>
              <a:ext cx="11330778" cy="1216800"/>
            </a:xfrm>
            <a:prstGeom prst="roundRect">
              <a:avLst/>
            </a:prstGeom>
            <a:sp3d prstMaterial="dkEdge">
              <a:bevelT w="8200" h="38100"/>
            </a:sp3d>
          </p:spPr>
          <p:style>
            <a:lnRef idx="0">
              <a:schemeClr val="lt1">
                <a:hueOff val="0"/>
                <a:satOff val="0"/>
                <a:lumOff val="0"/>
                <a:alphaOff val="0"/>
              </a:schemeClr>
            </a:lnRef>
            <a:fillRef idx="2">
              <a:schemeClr val="accent2">
                <a:hueOff val="3121013"/>
                <a:satOff val="-3893"/>
                <a:lumOff val="915"/>
                <a:alphaOff val="0"/>
              </a:schemeClr>
            </a:fillRef>
            <a:effectRef idx="1">
              <a:schemeClr val="accent2">
                <a:hueOff val="3121013"/>
                <a:satOff val="-3893"/>
                <a:lumOff val="915"/>
                <a:alphaOff val="0"/>
              </a:schemeClr>
            </a:effectRef>
            <a:fontRef idx="minor">
              <a:schemeClr val="dk1"/>
            </a:fontRef>
          </p:style>
        </p:sp>
        <p:sp>
          <p:nvSpPr>
            <p:cNvPr id="125" name="Rectangle: Rounded Corners 8">
              <a:extLst>
                <a:ext uri="{FF2B5EF4-FFF2-40B4-BE49-F238E27FC236}">
                  <a16:creationId xmlns:a16="http://schemas.microsoft.com/office/drawing/2014/main" xmlns="" id="{E73C9DE2-FF3B-4118-B13A-471073FEE4BD}"/>
                </a:ext>
              </a:extLst>
            </p:cNvPr>
            <p:cNvSpPr txBox="1"/>
            <p:nvPr/>
          </p:nvSpPr>
          <p:spPr>
            <a:xfrm>
              <a:off x="59399" y="4458299"/>
              <a:ext cx="11211980" cy="10980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Arial" panose="020B0604020202020204" pitchFamily="34" charset="0"/>
                  <a:cs typeface="Arial" panose="020B0604020202020204" pitchFamily="34" charset="0"/>
                </a:rPr>
                <a:t>Chương</a:t>
              </a:r>
              <a:r>
                <a:rPr lang="en-US" sz="3200" kern="1200" dirty="0">
                  <a:latin typeface="Arial" panose="020B0604020202020204" pitchFamily="34" charset="0"/>
                  <a:cs typeface="Arial" panose="020B0604020202020204" pitchFamily="34" charset="0"/>
                </a:rPr>
                <a:t> 3. </a:t>
              </a:r>
              <a:r>
                <a:rPr lang="en-US" sz="3200" kern="1200" dirty="0" err="1" smtClean="0">
                  <a:latin typeface="Arial" panose="020B0604020202020204" pitchFamily="34" charset="0"/>
                  <a:cs typeface="Arial" panose="020B0604020202020204" pitchFamily="34" charset="0"/>
                </a:rPr>
                <a:t>Các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công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cụ</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trong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quản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lý</a:t>
              </a:r>
              <a:r>
                <a:rPr lang="en-US" sz="3200" kern="1200" dirty="0" smtClean="0">
                  <a:latin typeface="Arial" panose="020B0604020202020204" pitchFamily="34" charset="0"/>
                  <a:cs typeface="Arial" panose="020B0604020202020204" pitchFamily="34" charset="0"/>
                </a:rPr>
                <a:t> MT</a:t>
              </a:r>
              <a:endParaRPr lang="en-US" sz="3200" kern="1200" dirty="0">
                <a:latin typeface="Arial" panose="020B0604020202020204" pitchFamily="34" charset="0"/>
                <a:cs typeface="Arial" panose="020B0604020202020204" pitchFamily="34" charset="0"/>
              </a:endParaRPr>
            </a:p>
          </p:txBody>
        </p:sp>
      </p:grpSp>
      <p:grpSp>
        <p:nvGrpSpPr>
          <p:cNvPr id="121" name="Group 120">
            <a:extLst>
              <a:ext uri="{FF2B5EF4-FFF2-40B4-BE49-F238E27FC236}">
                <a16:creationId xmlns:a16="http://schemas.microsoft.com/office/drawing/2014/main" xmlns="" id="{51F5127E-9707-4770-9A3E-A825768769EF}"/>
              </a:ext>
            </a:extLst>
          </p:cNvPr>
          <p:cNvGrpSpPr/>
          <p:nvPr/>
        </p:nvGrpSpPr>
        <p:grpSpPr>
          <a:xfrm>
            <a:off x="3845016" y="26301697"/>
            <a:ext cx="10644027" cy="822960"/>
            <a:chOff x="0" y="5802900"/>
            <a:chExt cx="11330778" cy="1216800"/>
          </a:xfrm>
          <a:scene3d>
            <a:camera prst="orthographicFront"/>
            <a:lightRig rig="flat" dir="t"/>
          </a:scene3d>
        </p:grpSpPr>
        <p:sp>
          <p:nvSpPr>
            <p:cNvPr id="122" name="Rectangle: Rounded Corners 121">
              <a:extLst>
                <a:ext uri="{FF2B5EF4-FFF2-40B4-BE49-F238E27FC236}">
                  <a16:creationId xmlns:a16="http://schemas.microsoft.com/office/drawing/2014/main" xmlns="" id="{F4E9722C-520E-4595-8BAF-29A4B61EE4B5}"/>
                </a:ext>
              </a:extLst>
            </p:cNvPr>
            <p:cNvSpPr/>
            <p:nvPr/>
          </p:nvSpPr>
          <p:spPr>
            <a:xfrm>
              <a:off x="0" y="5802900"/>
              <a:ext cx="11330778" cy="1216800"/>
            </a:xfrm>
            <a:prstGeom prst="roundRect">
              <a:avLst/>
            </a:prstGeom>
            <a:sp3d prstMaterial="dkEdge">
              <a:bevelT w="8200" h="38100"/>
            </a:sp3d>
          </p:spPr>
          <p:style>
            <a:lnRef idx="0">
              <a:schemeClr val="lt1">
                <a:hueOff val="0"/>
                <a:satOff val="0"/>
                <a:lumOff val="0"/>
                <a:alphaOff val="0"/>
              </a:schemeClr>
            </a:lnRef>
            <a:fillRef idx="2">
              <a:schemeClr val="accent2">
                <a:hueOff val="4681519"/>
                <a:satOff val="-5839"/>
                <a:lumOff val="1373"/>
                <a:alphaOff val="0"/>
              </a:schemeClr>
            </a:fillRef>
            <a:effectRef idx="1">
              <a:schemeClr val="accent2">
                <a:hueOff val="4681519"/>
                <a:satOff val="-5839"/>
                <a:lumOff val="1373"/>
                <a:alphaOff val="0"/>
              </a:schemeClr>
            </a:effectRef>
            <a:fontRef idx="minor">
              <a:schemeClr val="dk1"/>
            </a:fontRef>
          </p:style>
        </p:sp>
        <p:sp>
          <p:nvSpPr>
            <p:cNvPr id="123" name="Rectangle: Rounded Corners 10">
              <a:extLst>
                <a:ext uri="{FF2B5EF4-FFF2-40B4-BE49-F238E27FC236}">
                  <a16:creationId xmlns:a16="http://schemas.microsoft.com/office/drawing/2014/main" xmlns="" id="{43832B30-9426-4AED-9A68-DF6455403410}"/>
                </a:ext>
              </a:extLst>
            </p:cNvPr>
            <p:cNvSpPr txBox="1"/>
            <p:nvPr/>
          </p:nvSpPr>
          <p:spPr>
            <a:xfrm>
              <a:off x="59399" y="5862299"/>
              <a:ext cx="11211980" cy="10980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en-US" sz="3200" kern="1200" dirty="0" err="1">
                  <a:latin typeface="Arial" panose="020B0604020202020204" pitchFamily="34" charset="0"/>
                  <a:cs typeface="Arial" panose="020B0604020202020204" pitchFamily="34" charset="0"/>
                </a:rPr>
                <a:t>Chương</a:t>
              </a:r>
              <a:r>
                <a:rPr lang="en-US" sz="3200" kern="1200" dirty="0">
                  <a:latin typeface="Arial" panose="020B0604020202020204" pitchFamily="34" charset="0"/>
                  <a:cs typeface="Arial" panose="020B0604020202020204" pitchFamily="34" charset="0"/>
                </a:rPr>
                <a:t> 4. </a:t>
              </a:r>
              <a:r>
                <a:rPr lang="de-DE" sz="3200" b="1" dirty="0" err="1"/>
                <a:t>Hệ</a:t>
              </a:r>
              <a:r>
                <a:rPr lang="de-DE" sz="3200" b="1" dirty="0"/>
                <a:t> </a:t>
              </a:r>
              <a:r>
                <a:rPr lang="de-DE" sz="3200" b="1" dirty="0" err="1"/>
                <a:t>thống</a:t>
              </a:r>
              <a:r>
                <a:rPr lang="de-DE" sz="3200" b="1" dirty="0"/>
                <a:t> </a:t>
              </a:r>
              <a:r>
                <a:rPr lang="de-DE" sz="3200" b="1" dirty="0" err="1"/>
                <a:t>quản</a:t>
              </a:r>
              <a:r>
                <a:rPr lang="de-DE" sz="3200" b="1" dirty="0"/>
                <a:t> </a:t>
              </a:r>
              <a:r>
                <a:rPr lang="de-DE" sz="3200" b="1" dirty="0" err="1"/>
                <a:t>lý</a:t>
              </a:r>
              <a:r>
                <a:rPr lang="de-DE" sz="3200" b="1" dirty="0"/>
                <a:t> </a:t>
              </a:r>
              <a:r>
                <a:rPr lang="de-DE" sz="3200" b="1" dirty="0" err="1"/>
                <a:t>nhà</a:t>
              </a:r>
              <a:r>
                <a:rPr lang="de-DE" sz="3200" b="1" dirty="0"/>
                <a:t> </a:t>
              </a:r>
              <a:r>
                <a:rPr lang="de-DE" sz="3200" b="1" dirty="0" err="1"/>
                <a:t>nước</a:t>
              </a:r>
              <a:r>
                <a:rPr lang="de-DE" sz="3200" b="1" dirty="0"/>
                <a:t> </a:t>
              </a:r>
              <a:r>
                <a:rPr lang="de-DE" sz="3200" b="1" dirty="0" err="1"/>
                <a:t>về</a:t>
              </a:r>
              <a:r>
                <a:rPr lang="de-DE" sz="3200" b="1" dirty="0"/>
                <a:t> </a:t>
              </a:r>
              <a:r>
                <a:rPr lang="de-DE" sz="3200" b="1" dirty="0" err="1"/>
                <a:t>Bảo</a:t>
              </a:r>
              <a:r>
                <a:rPr lang="de-DE" sz="3200" b="1" dirty="0"/>
                <a:t> </a:t>
              </a:r>
              <a:r>
                <a:rPr lang="de-DE" sz="3200" b="1" dirty="0" err="1"/>
                <a:t>vệ</a:t>
              </a:r>
              <a:r>
                <a:rPr lang="de-DE" sz="3200" b="1" dirty="0"/>
                <a:t> </a:t>
              </a:r>
              <a:r>
                <a:rPr lang="de-DE" sz="3200" b="1" dirty="0" err="1"/>
                <a:t>môi</a:t>
              </a:r>
              <a:r>
                <a:rPr lang="de-DE" sz="3200" b="1" dirty="0"/>
                <a:t> </a:t>
              </a:r>
              <a:r>
                <a:rPr lang="de-DE" sz="3200" b="1" dirty="0" err="1"/>
                <a:t>trường</a:t>
              </a:r>
              <a:r>
                <a:rPr lang="en-US" sz="3200" dirty="0"/>
                <a:t> </a:t>
              </a:r>
              <a:endParaRPr lang="en-US" sz="3200" kern="1200" dirty="0">
                <a:latin typeface="Arial" panose="020B0604020202020204" pitchFamily="34" charset="0"/>
                <a:cs typeface="Arial" panose="020B0604020202020204" pitchFamily="34" charset="0"/>
              </a:endParaRPr>
            </a:p>
          </p:txBody>
        </p:sp>
      </p:grpSp>
      <p:sp>
        <p:nvSpPr>
          <p:cNvPr id="48" name="Rectangle: Rounded Corners 10">
            <a:extLst>
              <a:ext uri="{FF2B5EF4-FFF2-40B4-BE49-F238E27FC236}">
                <a16:creationId xmlns:a16="http://schemas.microsoft.com/office/drawing/2014/main" xmlns="" id="{43832B30-9426-4AED-9A68-DF6455403410}"/>
              </a:ext>
            </a:extLst>
          </p:cNvPr>
          <p:cNvSpPr txBox="1"/>
          <p:nvPr/>
        </p:nvSpPr>
        <p:spPr>
          <a:xfrm>
            <a:off x="3954505" y="27513146"/>
            <a:ext cx="10532429" cy="74261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en-US" sz="3200" kern="1200" dirty="0" err="1">
                <a:latin typeface="Arial" panose="020B0604020202020204" pitchFamily="34" charset="0"/>
                <a:cs typeface="Arial" panose="020B0604020202020204" pitchFamily="34" charset="0"/>
              </a:rPr>
              <a:t>Chương</a:t>
            </a:r>
            <a:r>
              <a:rPr lang="en-US" sz="3200" kern="1200" dirty="0">
                <a:latin typeface="Arial" panose="020B0604020202020204" pitchFamily="34" charset="0"/>
                <a:cs typeface="Arial" panose="020B0604020202020204" pitchFamily="34" charset="0"/>
              </a:rPr>
              <a:t> </a:t>
            </a:r>
            <a:r>
              <a:rPr lang="en-US" sz="3200" kern="1200" dirty="0" smtClean="0">
                <a:latin typeface="Arial" panose="020B0604020202020204" pitchFamily="34" charset="0"/>
                <a:cs typeface="Arial" panose="020B0604020202020204" pitchFamily="34" charset="0"/>
              </a:rPr>
              <a:t>5. </a:t>
            </a:r>
            <a:r>
              <a:rPr lang="de-DE" sz="3200" b="1" dirty="0" err="1"/>
              <a:t>Quản</a:t>
            </a:r>
            <a:r>
              <a:rPr lang="de-DE" sz="3200" b="1" dirty="0"/>
              <a:t> </a:t>
            </a:r>
            <a:r>
              <a:rPr lang="de-DE" sz="3200" b="1" dirty="0" err="1"/>
              <a:t>lý</a:t>
            </a:r>
            <a:r>
              <a:rPr lang="de-DE" sz="3200" b="1" dirty="0"/>
              <a:t> </a:t>
            </a:r>
            <a:r>
              <a:rPr lang="de-DE" sz="3200" b="1" dirty="0" err="1"/>
              <a:t>môi</a:t>
            </a:r>
            <a:r>
              <a:rPr lang="de-DE" sz="3200" b="1" dirty="0"/>
              <a:t> </a:t>
            </a:r>
            <a:r>
              <a:rPr lang="de-DE" sz="3200" b="1" dirty="0" err="1"/>
              <a:t>trường</a:t>
            </a:r>
            <a:r>
              <a:rPr lang="de-DE" sz="3200" b="1" dirty="0"/>
              <a:t> </a:t>
            </a:r>
            <a:r>
              <a:rPr lang="de-DE" sz="3200" b="1" dirty="0" err="1"/>
              <a:t>đô</a:t>
            </a:r>
            <a:r>
              <a:rPr lang="de-DE" sz="3200" b="1" dirty="0"/>
              <a:t> </a:t>
            </a:r>
            <a:r>
              <a:rPr lang="de-DE" sz="3200" b="1" dirty="0" err="1"/>
              <a:t>thị</a:t>
            </a:r>
            <a:r>
              <a:rPr lang="de-DE" sz="3200" b="1" dirty="0"/>
              <a:t> </a:t>
            </a:r>
            <a:r>
              <a:rPr lang="de-DE" sz="3200" b="1" dirty="0" err="1"/>
              <a:t>và</a:t>
            </a:r>
            <a:r>
              <a:rPr lang="de-DE" sz="3200" b="1" dirty="0"/>
              <a:t> </a:t>
            </a:r>
            <a:r>
              <a:rPr lang="de-DE" sz="3200" b="1" dirty="0" err="1"/>
              <a:t>khu</a:t>
            </a:r>
            <a:r>
              <a:rPr lang="de-DE" sz="3200" b="1" dirty="0"/>
              <a:t> </a:t>
            </a:r>
            <a:r>
              <a:rPr lang="de-DE" sz="3200" b="1" dirty="0" err="1"/>
              <a:t>công</a:t>
            </a:r>
            <a:r>
              <a:rPr lang="de-DE" sz="3200" b="1" dirty="0"/>
              <a:t> </a:t>
            </a:r>
            <a:r>
              <a:rPr lang="de-DE" sz="3200" b="1" dirty="0" err="1"/>
              <a:t>nghiệp</a:t>
            </a:r>
            <a:r>
              <a:rPr lang="en-US" sz="3200" dirty="0"/>
              <a:t> </a:t>
            </a:r>
            <a:r>
              <a:rPr lang="en-US" sz="3200" dirty="0" smtClean="0"/>
              <a:t> </a:t>
            </a:r>
            <a:endParaRPr lang="en-US" sz="3200" kern="1200" dirty="0">
              <a:latin typeface="Arial" panose="020B0604020202020204" pitchFamily="34" charset="0"/>
              <a:cs typeface="Arial" panose="020B0604020202020204" pitchFamily="34" charset="0"/>
            </a:endParaRPr>
          </a:p>
        </p:txBody>
      </p:sp>
      <p:sp>
        <p:nvSpPr>
          <p:cNvPr id="50" name="Rectangle: Rounded Corners 10">
            <a:extLst>
              <a:ext uri="{FF2B5EF4-FFF2-40B4-BE49-F238E27FC236}">
                <a16:creationId xmlns:a16="http://schemas.microsoft.com/office/drawing/2014/main" xmlns="" id="{43832B30-9426-4AED-9A68-DF6455403410}"/>
              </a:ext>
            </a:extLst>
          </p:cNvPr>
          <p:cNvSpPr txBox="1"/>
          <p:nvPr/>
        </p:nvSpPr>
        <p:spPr>
          <a:xfrm>
            <a:off x="3963145" y="29183557"/>
            <a:ext cx="10532429" cy="74261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de-DE" sz="3200" b="1" dirty="0" err="1"/>
              <a:t>Chương</a:t>
            </a:r>
            <a:r>
              <a:rPr lang="de-DE" sz="3200" b="1" dirty="0"/>
              <a:t> 6: </a:t>
            </a:r>
            <a:r>
              <a:rPr lang="de-DE" sz="3200" b="1" dirty="0" err="1"/>
              <a:t>Quản</a:t>
            </a:r>
            <a:r>
              <a:rPr lang="de-DE" sz="3200" b="1" dirty="0"/>
              <a:t> </a:t>
            </a:r>
            <a:r>
              <a:rPr lang="de-DE" sz="3200" b="1" dirty="0" err="1"/>
              <a:t>lý</a:t>
            </a:r>
            <a:r>
              <a:rPr lang="de-DE" sz="3200" b="1" dirty="0"/>
              <a:t> </a:t>
            </a:r>
            <a:r>
              <a:rPr lang="de-DE" sz="3200" b="1" dirty="0" err="1"/>
              <a:t>môi</a:t>
            </a:r>
            <a:r>
              <a:rPr lang="de-DE" sz="3200" b="1" dirty="0"/>
              <a:t> </a:t>
            </a:r>
            <a:r>
              <a:rPr lang="de-DE" sz="3200" b="1" dirty="0" err="1"/>
              <a:t>trường</a:t>
            </a:r>
            <a:r>
              <a:rPr lang="de-DE" sz="3200" b="1" dirty="0"/>
              <a:t> </a:t>
            </a:r>
            <a:r>
              <a:rPr lang="de-DE" sz="3200" b="1" dirty="0" err="1"/>
              <a:t>nông</a:t>
            </a:r>
            <a:r>
              <a:rPr lang="de-DE" sz="3200" b="1" dirty="0"/>
              <a:t> </a:t>
            </a:r>
            <a:r>
              <a:rPr lang="de-DE" sz="3200" b="1" dirty="0" err="1"/>
              <a:t>thôn</a:t>
            </a:r>
            <a:r>
              <a:rPr lang="de-DE" sz="3200" b="1" dirty="0"/>
              <a:t> </a:t>
            </a:r>
            <a:r>
              <a:rPr lang="de-DE" sz="3200" b="1" dirty="0" err="1"/>
              <a:t>và</a:t>
            </a:r>
            <a:r>
              <a:rPr lang="de-DE" sz="3200" b="1" dirty="0"/>
              <a:t> </a:t>
            </a:r>
            <a:r>
              <a:rPr lang="de-DE" sz="3200" b="1" dirty="0" err="1"/>
              <a:t>làng</a:t>
            </a:r>
            <a:r>
              <a:rPr lang="de-DE" sz="3200" b="1" dirty="0"/>
              <a:t> </a:t>
            </a:r>
            <a:r>
              <a:rPr lang="de-DE" sz="3200" b="1" dirty="0" err="1"/>
              <a:t>nghề</a:t>
            </a:r>
            <a:r>
              <a:rPr lang="en-US" sz="3200" dirty="0" smtClean="0"/>
              <a:t>  </a:t>
            </a:r>
            <a:endParaRPr lang="en-US" sz="3200" kern="12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956</Words>
  <Application>Microsoft Office PowerPoint</Application>
  <PresentationFormat>Custom</PresentationFormat>
  <Paragraphs>70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TÊN HỌC PHẦN: QUẢN LÝ MÔI TRƯỜNG Tên tiếng Anh: Environmental Management Số tín chỉ: 02 (02 lý thuyết – 06 tự học) Mã học phần: MT 02011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dc:creator>
  <cp:lastModifiedBy>Admin</cp:lastModifiedBy>
  <cp:revision>89</cp:revision>
  <cp:lastPrinted>2018-09-24T02:33:06Z</cp:lastPrinted>
  <dcterms:created xsi:type="dcterms:W3CDTF">2016-10-17T12:18:01Z</dcterms:created>
  <dcterms:modified xsi:type="dcterms:W3CDTF">2020-07-08T01:13:40Z</dcterms:modified>
</cp:coreProperties>
</file>