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371600"/>
            <a:ext cx="7772400" cy="4800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2" descr="D:\nxb\2015\nhan dien\XUAT ẢNH\chan trang t anh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300698"/>
            <a:ext cx="9144000" cy="55730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224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HUẤN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 TẬP NGHỀ NGHIỆP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KHOA CÔNG NGHỆ THỰC PHẨM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5943600"/>
            <a:ext cx="7772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NỘI, NGÀY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/06/2020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15200" y="152401"/>
            <a:ext cx="16002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8" descr="C:\Users\Admin\Desktop\FST logo 01 (1).jpg"/>
          <p:cNvPicPr>
            <a:picLocks noChangeAspect="1" noChangeArrowheads="1"/>
          </p:cNvPicPr>
          <p:nvPr/>
        </p:nvPicPr>
        <p:blipFill>
          <a:blip r:embed="rId3" cstate="print"/>
          <a:srcRect l="10060" r="52213"/>
          <a:stretch>
            <a:fillRect/>
          </a:stretch>
        </p:blipFill>
        <p:spPr bwMode="auto">
          <a:xfrm>
            <a:off x="7086600" y="0"/>
            <a:ext cx="10668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KẾ HOẠCH ĐỢT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 TẬP NGHỀ NGHIỆP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NỘI QUY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 TẬP NGHỀ NGHIỆP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ĐỀ CƯƠNG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 TẬP NGHỀ NGHIỆP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DANH SÁCH NHÓM SINH VIÊN ĐI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 TẬP NGHỀ NGHIỆP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 GVHD GẶP MẶT SINH VIÊN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KẾ HOẠCH ĐỢT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THỰC TẬP NGHỀ NGHIỆP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800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15/06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12/07: </a:t>
            </a:r>
            <a:r>
              <a:rPr lang="en-US" dirty="0" err="1" smtClean="0">
                <a:solidFill>
                  <a:schemeClr val="tx1"/>
                </a:solidFill>
              </a:rPr>
              <a:t>Sinh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viên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thực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tập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nghề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nghiệp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cssx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13/07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20/07: </a:t>
            </a:r>
            <a:r>
              <a:rPr lang="en-US" dirty="0" smtClean="0">
                <a:solidFill>
                  <a:schemeClr val="tx1"/>
                </a:solidFill>
              </a:rPr>
              <a:t>SV </a:t>
            </a:r>
            <a:r>
              <a:rPr lang="en-US" dirty="0" err="1" smtClean="0">
                <a:solidFill>
                  <a:schemeClr val="tx1"/>
                </a:solidFill>
              </a:rPr>
              <a:t>báo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cáo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lại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kết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quả</a:t>
            </a:r>
            <a:r>
              <a:rPr lang="en-US" dirty="0" smtClean="0">
                <a:solidFill>
                  <a:schemeClr val="tx1"/>
                </a:solidFill>
              </a:rPr>
              <a:t> TTNN </a:t>
            </a:r>
            <a:r>
              <a:rPr lang="en-US" dirty="0" err="1" smtClean="0">
                <a:solidFill>
                  <a:schemeClr val="tx1"/>
                </a:solidFill>
              </a:rPr>
              <a:t>cho</a:t>
            </a:r>
            <a:r>
              <a:rPr lang="en-US" dirty="0" smtClean="0">
                <a:solidFill>
                  <a:schemeClr val="tx1"/>
                </a:solidFill>
              </a:rPr>
              <a:t> GVHD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NỘI QUY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THỰC TẬP NGHỀ NGHIỆP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 gian thực tập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sinh vi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ịu sự quản 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ực tiếp của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dẫn, Bộ m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ốc cơ sở sản xuất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CSSX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uyệt đối tuân thủ các quy định về an toàn giao thông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toàn lao động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vi-V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 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tuân thủ nội quy làm việc của CSSX, đặc biệt về thời gian và nội dung công việc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vi-V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ý vận hành, điều chỉnh các thông số của thiết bị nếu chưa được phép của người có trách nhiệm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vi-V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 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cao tinh thần trách nhiệm trong công việc. Không làm việc riêng, gây mất trật tự làm ảnh hưởng đến công việc của cơ sở sản xuất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NỘI QUY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THỰC TẬP NGHỀ NGHIỆP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lvl="0" algn="l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tự ý rời khỏi địa điểm trong suốt thời gian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(kể cả ngày nghỉ, ngày lễ). Trường hợp đặc biệt (ốm, chuyện gia đình...) phải được sự cho phép của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iáo viên hướng dẫn và đại diện CSSX (sinh viên làm đơn, xác nhận của trưởng nhóm + ý kiến của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CSSX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của giáo viên hướng dẫn)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l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 công tác dân vận, quan hệ tốt với cán bộ, công nhân viên của CSSX cũng như dân nhân địa phương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l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Sinh </a:t>
            </a:r>
            <a:r>
              <a:rPr lang="vi-VN" sz="2800" dirty="0">
                <a:solidFill>
                  <a:schemeClr val="tx1"/>
                </a:solidFill>
                <a:latin typeface="+mj-lt"/>
              </a:rPr>
              <a:t>viên vi phạm nội quy, tùy theo mức độ </a:t>
            </a:r>
            <a:r>
              <a:rPr lang="fr-BE" sz="2800" dirty="0" err="1">
                <a:solidFill>
                  <a:schemeClr val="tx1"/>
                </a:solidFill>
                <a:latin typeface="+mj-lt"/>
              </a:rPr>
              <a:t>sẽ</a:t>
            </a:r>
            <a:r>
              <a:rPr lang="vi-VN" sz="2800" dirty="0">
                <a:solidFill>
                  <a:schemeClr val="tx1"/>
                </a:solidFill>
                <a:latin typeface="+mj-lt"/>
              </a:rPr>
              <a:t> bị trừ điểm, đình chỉ hoặc hủy kết quả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41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ĐỀ CƯƠNG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THỰC TẬP NGHỀ NGHIỆP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vi-VN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nghệc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;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endParaRPr lang="vi-VN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vi-VN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endParaRPr lang="vi-VN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ĐỀ CƯƠNG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THỰC TẬP NGHỀ NGHIỆP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endParaRPr lang="vi-V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model,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vi-V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vi-V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1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ĐỀ CƯƠNG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THỰC TẬP NGHỀ NGHIỆP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fr-BE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TTNN= 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0,8) + (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0,2)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SX,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B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fr-B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ca.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fr-B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580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Custom Design</vt:lpstr>
      <vt:lpstr>TẬP HUẤN THỰC TẬP NGHỀ NGHIỆP</vt:lpstr>
      <vt:lpstr>NỘI DUNG</vt:lpstr>
      <vt:lpstr>KẾ HOẠCH ĐỢT THỰC TẬP NGHỀ NGHIỆP </vt:lpstr>
      <vt:lpstr>NỘI QUY THỰC TẬP NGHỀ NGHIỆP</vt:lpstr>
      <vt:lpstr>NỘI QUY THỰC TẬP NGHỀ NGHIỆP</vt:lpstr>
      <vt:lpstr>ĐỀ CƯƠNG THỰC TẬP NGHỀ NGHIỆP</vt:lpstr>
      <vt:lpstr>ĐỀ CƯƠNG THỰC TẬP NGHỀ NGHIỆP</vt:lpstr>
      <vt:lpstr>ĐỀ CƯƠNG THỰC TẬP NGHỀ NGHIỆP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 Tin hoc AP</dc:creator>
  <cp:lastModifiedBy>PAC</cp:lastModifiedBy>
  <cp:revision>24</cp:revision>
  <dcterms:created xsi:type="dcterms:W3CDTF">2015-09-12T01:09:31Z</dcterms:created>
  <dcterms:modified xsi:type="dcterms:W3CDTF">2020-06-04T09:25:11Z</dcterms:modified>
</cp:coreProperties>
</file>