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30275213" cy="42803763"/>
  <p:notesSz cx="6858000" cy="9144000"/>
  <p:defaultTextStyle>
    <a:defPPr>
      <a:defRPr lang="en-US"/>
    </a:defPPr>
    <a:lvl1pPr marL="0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3F3B"/>
    <a:srgbClr val="007A48"/>
    <a:srgbClr val="FCA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660" y="-5532"/>
      </p:cViewPr>
      <p:guideLst>
        <p:guide orient="horz" pos="13482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6919"/>
            <a:ext cx="25733931" cy="91750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5466"/>
            <a:ext cx="21192649" cy="109387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40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80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20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60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00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840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80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121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7402-73AD-4946-99DE-38AE05418B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64B7-1577-4DEB-B69A-4D371768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7402-73AD-4946-99DE-38AE05418B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64B7-1577-4DEB-B69A-4D371768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30" y="1714142"/>
            <a:ext cx="6811923" cy="36521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0" y="1714142"/>
            <a:ext cx="19931182" cy="36521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7402-73AD-4946-99DE-38AE05418B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64B7-1577-4DEB-B69A-4D371768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7402-73AD-4946-99DE-38AE05418B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64B7-1577-4DEB-B69A-4D371768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5" y="27505383"/>
            <a:ext cx="25733931" cy="8501303"/>
          </a:xfrm>
        </p:spPr>
        <p:txBody>
          <a:bodyPr anchor="t"/>
          <a:lstStyle>
            <a:lvl1pPr algn="l">
              <a:defRPr sz="1872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5" y="18142067"/>
            <a:ext cx="25733931" cy="9363319"/>
          </a:xfrm>
        </p:spPr>
        <p:txBody>
          <a:bodyPr anchor="b"/>
          <a:lstStyle>
            <a:lvl1pPr marL="0" indent="0">
              <a:buNone/>
              <a:defRPr sz="9362">
                <a:solidFill>
                  <a:schemeClr val="tx1">
                    <a:tint val="75000"/>
                  </a:schemeClr>
                </a:solidFill>
              </a:defRPr>
            </a:lvl1pPr>
            <a:lvl2pPr marL="2140130" indent="0">
              <a:buNone/>
              <a:defRPr sz="8426">
                <a:solidFill>
                  <a:schemeClr val="tx1">
                    <a:tint val="75000"/>
                  </a:schemeClr>
                </a:solidFill>
              </a:defRPr>
            </a:lvl2pPr>
            <a:lvl3pPr marL="4280261" indent="0">
              <a:buNone/>
              <a:defRPr sz="7489">
                <a:solidFill>
                  <a:schemeClr val="tx1">
                    <a:tint val="75000"/>
                  </a:schemeClr>
                </a:solidFill>
              </a:defRPr>
            </a:lvl3pPr>
            <a:lvl4pPr marL="6420391" indent="0">
              <a:buNone/>
              <a:defRPr sz="6553">
                <a:solidFill>
                  <a:schemeClr val="tx1">
                    <a:tint val="75000"/>
                  </a:schemeClr>
                </a:solidFill>
              </a:defRPr>
            </a:lvl4pPr>
            <a:lvl5pPr marL="8560522" indent="0">
              <a:buNone/>
              <a:defRPr sz="6553">
                <a:solidFill>
                  <a:schemeClr val="tx1">
                    <a:tint val="75000"/>
                  </a:schemeClr>
                </a:solidFill>
              </a:defRPr>
            </a:lvl5pPr>
            <a:lvl6pPr marL="10700652" indent="0">
              <a:buNone/>
              <a:defRPr sz="6553">
                <a:solidFill>
                  <a:schemeClr val="tx1">
                    <a:tint val="75000"/>
                  </a:schemeClr>
                </a:solidFill>
              </a:defRPr>
            </a:lvl6pPr>
            <a:lvl7pPr marL="12840783" indent="0">
              <a:buNone/>
              <a:defRPr sz="6553">
                <a:solidFill>
                  <a:schemeClr val="tx1">
                    <a:tint val="75000"/>
                  </a:schemeClr>
                </a:solidFill>
              </a:defRPr>
            </a:lvl7pPr>
            <a:lvl8pPr marL="14980913" indent="0">
              <a:buNone/>
              <a:defRPr sz="6553">
                <a:solidFill>
                  <a:schemeClr val="tx1">
                    <a:tint val="75000"/>
                  </a:schemeClr>
                </a:solidFill>
              </a:defRPr>
            </a:lvl8pPr>
            <a:lvl9pPr marL="17121044" indent="0">
              <a:buNone/>
              <a:defRPr sz="65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7402-73AD-4946-99DE-38AE05418B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64B7-1577-4DEB-B69A-4D371768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7551"/>
            <a:ext cx="13371552" cy="28248503"/>
          </a:xfrm>
        </p:spPr>
        <p:txBody>
          <a:bodyPr/>
          <a:lstStyle>
            <a:lvl1pPr>
              <a:defRPr sz="13107"/>
            </a:lvl1pPr>
            <a:lvl2pPr>
              <a:defRPr sz="11234"/>
            </a:lvl2pPr>
            <a:lvl3pPr>
              <a:defRPr sz="9362"/>
            </a:lvl3pPr>
            <a:lvl4pPr>
              <a:defRPr sz="8426"/>
            </a:lvl4pPr>
            <a:lvl5pPr>
              <a:defRPr sz="8426"/>
            </a:lvl5pPr>
            <a:lvl6pPr>
              <a:defRPr sz="8426"/>
            </a:lvl6pPr>
            <a:lvl7pPr>
              <a:defRPr sz="8426"/>
            </a:lvl7pPr>
            <a:lvl8pPr>
              <a:defRPr sz="8426"/>
            </a:lvl8pPr>
            <a:lvl9pPr>
              <a:defRPr sz="84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1" y="9987551"/>
            <a:ext cx="13371552" cy="28248503"/>
          </a:xfrm>
        </p:spPr>
        <p:txBody>
          <a:bodyPr/>
          <a:lstStyle>
            <a:lvl1pPr>
              <a:defRPr sz="13107"/>
            </a:lvl1pPr>
            <a:lvl2pPr>
              <a:defRPr sz="11234"/>
            </a:lvl2pPr>
            <a:lvl3pPr>
              <a:defRPr sz="9362"/>
            </a:lvl3pPr>
            <a:lvl4pPr>
              <a:defRPr sz="8426"/>
            </a:lvl4pPr>
            <a:lvl5pPr>
              <a:defRPr sz="8426"/>
            </a:lvl5pPr>
            <a:lvl6pPr>
              <a:defRPr sz="8426"/>
            </a:lvl6pPr>
            <a:lvl7pPr>
              <a:defRPr sz="8426"/>
            </a:lvl7pPr>
            <a:lvl8pPr>
              <a:defRPr sz="8426"/>
            </a:lvl8pPr>
            <a:lvl9pPr>
              <a:defRPr sz="84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7402-73AD-4946-99DE-38AE05418B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64B7-1577-4DEB-B69A-4D371768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3" y="9581307"/>
            <a:ext cx="13376810" cy="3993034"/>
          </a:xfrm>
        </p:spPr>
        <p:txBody>
          <a:bodyPr anchor="b"/>
          <a:lstStyle>
            <a:lvl1pPr marL="0" indent="0">
              <a:buNone/>
              <a:defRPr sz="11234" b="1"/>
            </a:lvl1pPr>
            <a:lvl2pPr marL="2140130" indent="0">
              <a:buNone/>
              <a:defRPr sz="9362" b="1"/>
            </a:lvl2pPr>
            <a:lvl3pPr marL="4280261" indent="0">
              <a:buNone/>
              <a:defRPr sz="8426" b="1"/>
            </a:lvl3pPr>
            <a:lvl4pPr marL="6420391" indent="0">
              <a:buNone/>
              <a:defRPr sz="7489" b="1"/>
            </a:lvl4pPr>
            <a:lvl5pPr marL="8560522" indent="0">
              <a:buNone/>
              <a:defRPr sz="7489" b="1"/>
            </a:lvl5pPr>
            <a:lvl6pPr marL="10700652" indent="0">
              <a:buNone/>
              <a:defRPr sz="7489" b="1"/>
            </a:lvl6pPr>
            <a:lvl7pPr marL="12840783" indent="0">
              <a:buNone/>
              <a:defRPr sz="7489" b="1"/>
            </a:lvl7pPr>
            <a:lvl8pPr marL="14980913" indent="0">
              <a:buNone/>
              <a:defRPr sz="7489" b="1"/>
            </a:lvl8pPr>
            <a:lvl9pPr marL="17121044" indent="0">
              <a:buNone/>
              <a:defRPr sz="74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3" y="13574340"/>
            <a:ext cx="13376810" cy="24661708"/>
          </a:xfrm>
        </p:spPr>
        <p:txBody>
          <a:bodyPr/>
          <a:lstStyle>
            <a:lvl1pPr>
              <a:defRPr sz="11234"/>
            </a:lvl1pPr>
            <a:lvl2pPr>
              <a:defRPr sz="9362"/>
            </a:lvl2pPr>
            <a:lvl3pPr>
              <a:defRPr sz="8426"/>
            </a:lvl3pPr>
            <a:lvl4pPr>
              <a:defRPr sz="7489"/>
            </a:lvl4pPr>
            <a:lvl5pPr>
              <a:defRPr sz="7489"/>
            </a:lvl5pPr>
            <a:lvl6pPr>
              <a:defRPr sz="7489"/>
            </a:lvl6pPr>
            <a:lvl7pPr>
              <a:defRPr sz="7489"/>
            </a:lvl7pPr>
            <a:lvl8pPr>
              <a:defRPr sz="7489"/>
            </a:lvl8pPr>
            <a:lvl9pPr>
              <a:defRPr sz="74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1" y="9581307"/>
            <a:ext cx="13382063" cy="3993034"/>
          </a:xfrm>
        </p:spPr>
        <p:txBody>
          <a:bodyPr anchor="b"/>
          <a:lstStyle>
            <a:lvl1pPr marL="0" indent="0">
              <a:buNone/>
              <a:defRPr sz="11234" b="1"/>
            </a:lvl1pPr>
            <a:lvl2pPr marL="2140130" indent="0">
              <a:buNone/>
              <a:defRPr sz="9362" b="1"/>
            </a:lvl2pPr>
            <a:lvl3pPr marL="4280261" indent="0">
              <a:buNone/>
              <a:defRPr sz="8426" b="1"/>
            </a:lvl3pPr>
            <a:lvl4pPr marL="6420391" indent="0">
              <a:buNone/>
              <a:defRPr sz="7489" b="1"/>
            </a:lvl4pPr>
            <a:lvl5pPr marL="8560522" indent="0">
              <a:buNone/>
              <a:defRPr sz="7489" b="1"/>
            </a:lvl5pPr>
            <a:lvl6pPr marL="10700652" indent="0">
              <a:buNone/>
              <a:defRPr sz="7489" b="1"/>
            </a:lvl6pPr>
            <a:lvl7pPr marL="12840783" indent="0">
              <a:buNone/>
              <a:defRPr sz="7489" b="1"/>
            </a:lvl7pPr>
            <a:lvl8pPr marL="14980913" indent="0">
              <a:buNone/>
              <a:defRPr sz="7489" b="1"/>
            </a:lvl8pPr>
            <a:lvl9pPr marL="17121044" indent="0">
              <a:buNone/>
              <a:defRPr sz="74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1" y="13574340"/>
            <a:ext cx="13382063" cy="24661708"/>
          </a:xfrm>
        </p:spPr>
        <p:txBody>
          <a:bodyPr/>
          <a:lstStyle>
            <a:lvl1pPr>
              <a:defRPr sz="11234"/>
            </a:lvl1pPr>
            <a:lvl2pPr>
              <a:defRPr sz="9362"/>
            </a:lvl2pPr>
            <a:lvl3pPr>
              <a:defRPr sz="8426"/>
            </a:lvl3pPr>
            <a:lvl4pPr>
              <a:defRPr sz="7489"/>
            </a:lvl4pPr>
            <a:lvl5pPr>
              <a:defRPr sz="7489"/>
            </a:lvl5pPr>
            <a:lvl6pPr>
              <a:defRPr sz="7489"/>
            </a:lvl6pPr>
            <a:lvl7pPr>
              <a:defRPr sz="7489"/>
            </a:lvl7pPr>
            <a:lvl8pPr>
              <a:defRPr sz="7489"/>
            </a:lvl8pPr>
            <a:lvl9pPr>
              <a:defRPr sz="74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7402-73AD-4946-99DE-38AE05418B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64B7-1577-4DEB-B69A-4D371768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7402-73AD-4946-99DE-38AE05418B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64B7-1577-4DEB-B69A-4D371768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7402-73AD-4946-99DE-38AE05418B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64B7-1577-4DEB-B69A-4D371768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3" y="1704226"/>
            <a:ext cx="9960338" cy="7252860"/>
          </a:xfrm>
        </p:spPr>
        <p:txBody>
          <a:bodyPr anchor="b"/>
          <a:lstStyle>
            <a:lvl1pPr algn="l">
              <a:defRPr sz="936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229"/>
            <a:ext cx="16924688" cy="36531828"/>
          </a:xfrm>
        </p:spPr>
        <p:txBody>
          <a:bodyPr/>
          <a:lstStyle>
            <a:lvl1pPr>
              <a:defRPr sz="14979"/>
            </a:lvl1pPr>
            <a:lvl2pPr>
              <a:defRPr sz="13107"/>
            </a:lvl2pPr>
            <a:lvl3pPr>
              <a:defRPr sz="11234"/>
            </a:lvl3pPr>
            <a:lvl4pPr>
              <a:defRPr sz="9362"/>
            </a:lvl4pPr>
            <a:lvl5pPr>
              <a:defRPr sz="9362"/>
            </a:lvl5pPr>
            <a:lvl6pPr>
              <a:defRPr sz="9362"/>
            </a:lvl6pPr>
            <a:lvl7pPr>
              <a:defRPr sz="9362"/>
            </a:lvl7pPr>
            <a:lvl8pPr>
              <a:defRPr sz="9362"/>
            </a:lvl8pPr>
            <a:lvl9pPr>
              <a:defRPr sz="93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3" y="8957087"/>
            <a:ext cx="9960338" cy="29278968"/>
          </a:xfrm>
        </p:spPr>
        <p:txBody>
          <a:bodyPr/>
          <a:lstStyle>
            <a:lvl1pPr marL="0" indent="0">
              <a:buNone/>
              <a:defRPr sz="6553"/>
            </a:lvl1pPr>
            <a:lvl2pPr marL="2140130" indent="0">
              <a:buNone/>
              <a:defRPr sz="5617"/>
            </a:lvl2pPr>
            <a:lvl3pPr marL="4280261" indent="0">
              <a:buNone/>
              <a:defRPr sz="4681"/>
            </a:lvl3pPr>
            <a:lvl4pPr marL="6420391" indent="0">
              <a:buNone/>
              <a:defRPr sz="4213"/>
            </a:lvl4pPr>
            <a:lvl5pPr marL="8560522" indent="0">
              <a:buNone/>
              <a:defRPr sz="4213"/>
            </a:lvl5pPr>
            <a:lvl6pPr marL="10700652" indent="0">
              <a:buNone/>
              <a:defRPr sz="4213"/>
            </a:lvl6pPr>
            <a:lvl7pPr marL="12840783" indent="0">
              <a:buNone/>
              <a:defRPr sz="4213"/>
            </a:lvl7pPr>
            <a:lvl8pPr marL="14980913" indent="0">
              <a:buNone/>
              <a:defRPr sz="4213"/>
            </a:lvl8pPr>
            <a:lvl9pPr marL="17121044" indent="0">
              <a:buNone/>
              <a:defRPr sz="42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7402-73AD-4946-99DE-38AE05418B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64B7-1577-4DEB-B69A-4D371768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2637"/>
            <a:ext cx="18165128" cy="3537260"/>
          </a:xfrm>
        </p:spPr>
        <p:txBody>
          <a:bodyPr anchor="b"/>
          <a:lstStyle>
            <a:lvl1pPr algn="l">
              <a:defRPr sz="936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4594"/>
            <a:ext cx="18165128" cy="25682258"/>
          </a:xfrm>
        </p:spPr>
        <p:txBody>
          <a:bodyPr/>
          <a:lstStyle>
            <a:lvl1pPr marL="0" indent="0">
              <a:buNone/>
              <a:defRPr sz="14979"/>
            </a:lvl1pPr>
            <a:lvl2pPr marL="2140130" indent="0">
              <a:buNone/>
              <a:defRPr sz="13107"/>
            </a:lvl2pPr>
            <a:lvl3pPr marL="4280261" indent="0">
              <a:buNone/>
              <a:defRPr sz="11234"/>
            </a:lvl3pPr>
            <a:lvl4pPr marL="6420391" indent="0">
              <a:buNone/>
              <a:defRPr sz="9362"/>
            </a:lvl4pPr>
            <a:lvl5pPr marL="8560522" indent="0">
              <a:buNone/>
              <a:defRPr sz="9362"/>
            </a:lvl5pPr>
            <a:lvl6pPr marL="10700652" indent="0">
              <a:buNone/>
              <a:defRPr sz="9362"/>
            </a:lvl6pPr>
            <a:lvl7pPr marL="12840783" indent="0">
              <a:buNone/>
              <a:defRPr sz="9362"/>
            </a:lvl7pPr>
            <a:lvl8pPr marL="14980913" indent="0">
              <a:buNone/>
              <a:defRPr sz="9362"/>
            </a:lvl8pPr>
            <a:lvl9pPr marL="17121044" indent="0">
              <a:buNone/>
              <a:defRPr sz="936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499897"/>
            <a:ext cx="18165128" cy="5023492"/>
          </a:xfrm>
        </p:spPr>
        <p:txBody>
          <a:bodyPr/>
          <a:lstStyle>
            <a:lvl1pPr marL="0" indent="0">
              <a:buNone/>
              <a:defRPr sz="6553"/>
            </a:lvl1pPr>
            <a:lvl2pPr marL="2140130" indent="0">
              <a:buNone/>
              <a:defRPr sz="5617"/>
            </a:lvl2pPr>
            <a:lvl3pPr marL="4280261" indent="0">
              <a:buNone/>
              <a:defRPr sz="4681"/>
            </a:lvl3pPr>
            <a:lvl4pPr marL="6420391" indent="0">
              <a:buNone/>
              <a:defRPr sz="4213"/>
            </a:lvl4pPr>
            <a:lvl5pPr marL="8560522" indent="0">
              <a:buNone/>
              <a:defRPr sz="4213"/>
            </a:lvl5pPr>
            <a:lvl6pPr marL="10700652" indent="0">
              <a:buNone/>
              <a:defRPr sz="4213"/>
            </a:lvl6pPr>
            <a:lvl7pPr marL="12840783" indent="0">
              <a:buNone/>
              <a:defRPr sz="4213"/>
            </a:lvl7pPr>
            <a:lvl8pPr marL="14980913" indent="0">
              <a:buNone/>
              <a:defRPr sz="4213"/>
            </a:lvl8pPr>
            <a:lvl9pPr marL="17121044" indent="0">
              <a:buNone/>
              <a:defRPr sz="42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7402-73AD-4946-99DE-38AE05418B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64B7-1577-4DEB-B69A-4D371768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135"/>
            <a:ext cx="27247692" cy="713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7551"/>
            <a:ext cx="27247692" cy="28248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72752"/>
            <a:ext cx="7064217" cy="22789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402-73AD-4946-99DE-38AE05418B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72752"/>
            <a:ext cx="9587151" cy="22789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72752"/>
            <a:ext cx="7064217" cy="22789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464B7-1577-4DEB-B69A-4D371768A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80261" rtl="0" eaLnBrk="1" latinLnBrk="0" hangingPunct="1">
        <a:spcBef>
          <a:spcPct val="0"/>
        </a:spcBef>
        <a:buNone/>
        <a:defRPr sz="205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5098" indent="-1605098" algn="l" defTabSz="4280261" rtl="0" eaLnBrk="1" latinLnBrk="0" hangingPunct="1">
        <a:spcBef>
          <a:spcPct val="20000"/>
        </a:spcBef>
        <a:buFont typeface="Arial" pitchFamily="34" charset="0"/>
        <a:buChar char="•"/>
        <a:defRPr sz="14979" kern="1200">
          <a:solidFill>
            <a:schemeClr val="tx1"/>
          </a:solidFill>
          <a:latin typeface="+mn-lt"/>
          <a:ea typeface="+mn-ea"/>
          <a:cs typeface="+mn-cs"/>
        </a:defRPr>
      </a:lvl1pPr>
      <a:lvl2pPr marL="3477712" indent="-1337582" algn="l" defTabSz="4280261" rtl="0" eaLnBrk="1" latinLnBrk="0" hangingPunct="1">
        <a:spcBef>
          <a:spcPct val="20000"/>
        </a:spcBef>
        <a:buFont typeface="Arial" pitchFamily="34" charset="0"/>
        <a:buChar char="–"/>
        <a:defRPr sz="13107" kern="1200">
          <a:solidFill>
            <a:schemeClr val="tx1"/>
          </a:solidFill>
          <a:latin typeface="+mn-lt"/>
          <a:ea typeface="+mn-ea"/>
          <a:cs typeface="+mn-cs"/>
        </a:defRPr>
      </a:lvl2pPr>
      <a:lvl3pPr marL="5350327" indent="-1070066" algn="l" defTabSz="4280261" rtl="0" eaLnBrk="1" latinLnBrk="0" hangingPunct="1">
        <a:spcBef>
          <a:spcPct val="20000"/>
        </a:spcBef>
        <a:buFont typeface="Arial" pitchFamily="34" charset="0"/>
        <a:buChar char="•"/>
        <a:defRPr sz="11234" kern="1200">
          <a:solidFill>
            <a:schemeClr val="tx1"/>
          </a:solidFill>
          <a:latin typeface="+mn-lt"/>
          <a:ea typeface="+mn-ea"/>
          <a:cs typeface="+mn-cs"/>
        </a:defRPr>
      </a:lvl3pPr>
      <a:lvl4pPr marL="7490457" indent="-1070066" algn="l" defTabSz="4280261" rtl="0" eaLnBrk="1" latinLnBrk="0" hangingPunct="1">
        <a:spcBef>
          <a:spcPct val="20000"/>
        </a:spcBef>
        <a:buFont typeface="Arial" pitchFamily="34" charset="0"/>
        <a:buChar char="–"/>
        <a:defRPr sz="9362" kern="1200">
          <a:solidFill>
            <a:schemeClr val="tx1"/>
          </a:solidFill>
          <a:latin typeface="+mn-lt"/>
          <a:ea typeface="+mn-ea"/>
          <a:cs typeface="+mn-cs"/>
        </a:defRPr>
      </a:lvl4pPr>
      <a:lvl5pPr marL="9630588" indent="-1070066" algn="l" defTabSz="4280261" rtl="0" eaLnBrk="1" latinLnBrk="0" hangingPunct="1">
        <a:spcBef>
          <a:spcPct val="20000"/>
        </a:spcBef>
        <a:buFont typeface="Arial" pitchFamily="34" charset="0"/>
        <a:buChar char="»"/>
        <a:defRPr sz="9362" kern="1200">
          <a:solidFill>
            <a:schemeClr val="tx1"/>
          </a:solidFill>
          <a:latin typeface="+mn-lt"/>
          <a:ea typeface="+mn-ea"/>
          <a:cs typeface="+mn-cs"/>
        </a:defRPr>
      </a:lvl5pPr>
      <a:lvl6pPr marL="11770718" indent="-1070066" algn="l" defTabSz="4280261" rtl="0" eaLnBrk="1" latinLnBrk="0" hangingPunct="1">
        <a:spcBef>
          <a:spcPct val="20000"/>
        </a:spcBef>
        <a:buFont typeface="Arial" pitchFamily="34" charset="0"/>
        <a:buChar char="•"/>
        <a:defRPr sz="9362" kern="1200">
          <a:solidFill>
            <a:schemeClr val="tx1"/>
          </a:solidFill>
          <a:latin typeface="+mn-lt"/>
          <a:ea typeface="+mn-ea"/>
          <a:cs typeface="+mn-cs"/>
        </a:defRPr>
      </a:lvl6pPr>
      <a:lvl7pPr marL="13910849" indent="-1070066" algn="l" defTabSz="4280261" rtl="0" eaLnBrk="1" latinLnBrk="0" hangingPunct="1">
        <a:spcBef>
          <a:spcPct val="20000"/>
        </a:spcBef>
        <a:buFont typeface="Arial" pitchFamily="34" charset="0"/>
        <a:buChar char="•"/>
        <a:defRPr sz="9362" kern="1200">
          <a:solidFill>
            <a:schemeClr val="tx1"/>
          </a:solidFill>
          <a:latin typeface="+mn-lt"/>
          <a:ea typeface="+mn-ea"/>
          <a:cs typeface="+mn-cs"/>
        </a:defRPr>
      </a:lvl7pPr>
      <a:lvl8pPr marL="16050979" indent="-1070066" algn="l" defTabSz="4280261" rtl="0" eaLnBrk="1" latinLnBrk="0" hangingPunct="1">
        <a:spcBef>
          <a:spcPct val="20000"/>
        </a:spcBef>
        <a:buFont typeface="Arial" pitchFamily="34" charset="0"/>
        <a:buChar char="•"/>
        <a:defRPr sz="9362" kern="1200">
          <a:solidFill>
            <a:schemeClr val="tx1"/>
          </a:solidFill>
          <a:latin typeface="+mn-lt"/>
          <a:ea typeface="+mn-ea"/>
          <a:cs typeface="+mn-cs"/>
        </a:defRPr>
      </a:lvl8pPr>
      <a:lvl9pPr marL="18191110" indent="-1070066" algn="l" defTabSz="4280261" rtl="0" eaLnBrk="1" latinLnBrk="0" hangingPunct="1">
        <a:spcBef>
          <a:spcPct val="20000"/>
        </a:spcBef>
        <a:buFont typeface="Arial" pitchFamily="34" charset="0"/>
        <a:buChar char="•"/>
        <a:defRPr sz="9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0261" rtl="0" eaLnBrk="1" latinLnBrk="0" hangingPunct="1">
        <a:defRPr sz="8426" kern="1200">
          <a:solidFill>
            <a:schemeClr val="tx1"/>
          </a:solidFill>
          <a:latin typeface="+mn-lt"/>
          <a:ea typeface="+mn-ea"/>
          <a:cs typeface="+mn-cs"/>
        </a:defRPr>
      </a:lvl1pPr>
      <a:lvl2pPr marL="2140130" algn="l" defTabSz="4280261" rtl="0" eaLnBrk="1" latinLnBrk="0" hangingPunct="1">
        <a:defRPr sz="8426" kern="1200">
          <a:solidFill>
            <a:schemeClr val="tx1"/>
          </a:solidFill>
          <a:latin typeface="+mn-lt"/>
          <a:ea typeface="+mn-ea"/>
          <a:cs typeface="+mn-cs"/>
        </a:defRPr>
      </a:lvl2pPr>
      <a:lvl3pPr marL="4280261" algn="l" defTabSz="4280261" rtl="0" eaLnBrk="1" latinLnBrk="0" hangingPunct="1">
        <a:defRPr sz="8426" kern="1200">
          <a:solidFill>
            <a:schemeClr val="tx1"/>
          </a:solidFill>
          <a:latin typeface="+mn-lt"/>
          <a:ea typeface="+mn-ea"/>
          <a:cs typeface="+mn-cs"/>
        </a:defRPr>
      </a:lvl3pPr>
      <a:lvl4pPr marL="6420391" algn="l" defTabSz="4280261" rtl="0" eaLnBrk="1" latinLnBrk="0" hangingPunct="1">
        <a:defRPr sz="8426" kern="1200">
          <a:solidFill>
            <a:schemeClr val="tx1"/>
          </a:solidFill>
          <a:latin typeface="+mn-lt"/>
          <a:ea typeface="+mn-ea"/>
          <a:cs typeface="+mn-cs"/>
        </a:defRPr>
      </a:lvl4pPr>
      <a:lvl5pPr marL="8560522" algn="l" defTabSz="4280261" rtl="0" eaLnBrk="1" latinLnBrk="0" hangingPunct="1">
        <a:defRPr sz="8426" kern="1200">
          <a:solidFill>
            <a:schemeClr val="tx1"/>
          </a:solidFill>
          <a:latin typeface="+mn-lt"/>
          <a:ea typeface="+mn-ea"/>
          <a:cs typeface="+mn-cs"/>
        </a:defRPr>
      </a:lvl5pPr>
      <a:lvl6pPr marL="10700652" algn="l" defTabSz="4280261" rtl="0" eaLnBrk="1" latinLnBrk="0" hangingPunct="1">
        <a:defRPr sz="8426" kern="1200">
          <a:solidFill>
            <a:schemeClr val="tx1"/>
          </a:solidFill>
          <a:latin typeface="+mn-lt"/>
          <a:ea typeface="+mn-ea"/>
          <a:cs typeface="+mn-cs"/>
        </a:defRPr>
      </a:lvl6pPr>
      <a:lvl7pPr marL="12840783" algn="l" defTabSz="4280261" rtl="0" eaLnBrk="1" latinLnBrk="0" hangingPunct="1">
        <a:defRPr sz="8426" kern="1200">
          <a:solidFill>
            <a:schemeClr val="tx1"/>
          </a:solidFill>
          <a:latin typeface="+mn-lt"/>
          <a:ea typeface="+mn-ea"/>
          <a:cs typeface="+mn-cs"/>
        </a:defRPr>
      </a:lvl7pPr>
      <a:lvl8pPr marL="14980913" algn="l" defTabSz="4280261" rtl="0" eaLnBrk="1" latinLnBrk="0" hangingPunct="1">
        <a:defRPr sz="8426" kern="1200">
          <a:solidFill>
            <a:schemeClr val="tx1"/>
          </a:solidFill>
          <a:latin typeface="+mn-lt"/>
          <a:ea typeface="+mn-ea"/>
          <a:cs typeface="+mn-cs"/>
        </a:defRPr>
      </a:lvl8pPr>
      <a:lvl9pPr marL="17121044" algn="l" defTabSz="4280261" rtl="0" eaLnBrk="1" latinLnBrk="0" hangingPunct="1">
        <a:defRPr sz="84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806" y="446881"/>
            <a:ext cx="25141663" cy="340028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7200" b="1" spc="-3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TÊN HỌC PHẦN: QUẢN LÝ MÔI TR</a:t>
            </a:r>
            <a:r>
              <a:rPr lang="vi-VN" sz="7200" b="1" spc="-3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Ư</a:t>
            </a:r>
            <a:r>
              <a:rPr lang="en-US" sz="7200" b="1" spc="-3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ỜNG</a:t>
            </a:r>
            <a:br>
              <a:rPr lang="en-US" sz="8800" b="1" spc="-3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600" b="1" spc="-300" dirty="0" err="1">
                <a:solidFill>
                  <a:srgbClr val="007A4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Tên</a:t>
            </a:r>
            <a:r>
              <a:rPr lang="en-US" sz="6600" b="1" spc="-300" dirty="0">
                <a:solidFill>
                  <a:srgbClr val="007A4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b="1" spc="-300" dirty="0" err="1">
                <a:solidFill>
                  <a:srgbClr val="007A4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tiếng</a:t>
            </a:r>
            <a:r>
              <a:rPr lang="en-US" sz="6600" b="1" spc="-300" dirty="0">
                <a:solidFill>
                  <a:srgbClr val="007A4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Anh: Environmental Management</a:t>
            </a:r>
            <a:br>
              <a:rPr lang="en-US" sz="13100" b="1" spc="-3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400" b="1" spc="-300" dirty="0" err="1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4400" b="1" spc="-300" dirty="0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spc="-300" dirty="0" err="1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</a:t>
            </a:r>
            <a:r>
              <a:rPr lang="en-US" sz="4400" b="1" spc="-300" dirty="0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spc="-300" dirty="0" err="1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chỉ</a:t>
            </a:r>
            <a:r>
              <a:rPr lang="en-US" sz="4400" b="1" spc="-300" dirty="0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02 (02 </a:t>
            </a:r>
            <a:r>
              <a:rPr lang="en-US" sz="4400" b="1" spc="-300" dirty="0" err="1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lý</a:t>
            </a:r>
            <a:r>
              <a:rPr lang="en-US" sz="4400" b="1" spc="-300" dirty="0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spc="-300" dirty="0" err="1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thuyết</a:t>
            </a:r>
            <a:r>
              <a:rPr lang="en-US" sz="4400" b="1" spc="-300" dirty="0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06 </a:t>
            </a:r>
            <a:r>
              <a:rPr lang="en-US" sz="4400" b="1" spc="-300" dirty="0" err="1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tự</a:t>
            </a:r>
            <a:r>
              <a:rPr lang="en-US" sz="4400" b="1" spc="-300" dirty="0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spc="-300" dirty="0" err="1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4400" b="1" spc="-300" dirty="0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br>
              <a:rPr lang="en-US" sz="4400" b="1" spc="-300" dirty="0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400" b="1" spc="-300" dirty="0" err="1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Mã</a:t>
            </a:r>
            <a:r>
              <a:rPr lang="en-US" sz="4400" b="1" spc="-300" dirty="0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spc="-300" dirty="0" err="1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4400" b="1" spc="-300" dirty="0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spc="-300" dirty="0" err="1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phần</a:t>
            </a:r>
            <a:r>
              <a:rPr lang="en-US" sz="4400" b="1" spc="-300" dirty="0">
                <a:solidFill>
                  <a:srgbClr val="FCAF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MT 02011</a:t>
            </a:r>
            <a:endParaRPr lang="en-US" sz="8800" b="1" spc="-30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0642" y="3952081"/>
            <a:ext cx="30230158" cy="825686"/>
            <a:chOff x="990600" y="1981200"/>
            <a:chExt cx="7467600" cy="228600"/>
          </a:xfrm>
        </p:grpSpPr>
        <p:sp>
          <p:nvSpPr>
            <p:cNvPr id="22" name="Rectangle 21"/>
            <p:cNvSpPr/>
            <p:nvPr/>
          </p:nvSpPr>
          <p:spPr>
            <a:xfrm>
              <a:off x="990600" y="1981200"/>
              <a:ext cx="7467600" cy="76200"/>
            </a:xfrm>
            <a:prstGeom prst="rect">
              <a:avLst/>
            </a:prstGeom>
            <a:solidFill>
              <a:srgbClr val="FCAF17"/>
            </a:solidFill>
            <a:ln>
              <a:solidFill>
                <a:srgbClr val="FCAF1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8478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0600" y="2057400"/>
              <a:ext cx="7467600" cy="76200"/>
            </a:xfrm>
            <a:prstGeom prst="rect">
              <a:avLst/>
            </a:prstGeom>
            <a:solidFill>
              <a:srgbClr val="007A48"/>
            </a:solidFill>
            <a:ln>
              <a:solidFill>
                <a:srgbClr val="007A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8478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90600" y="2133600"/>
              <a:ext cx="7467600" cy="76200"/>
            </a:xfrm>
            <a:prstGeom prst="rect">
              <a:avLst/>
            </a:prstGeom>
            <a:solidFill>
              <a:srgbClr val="583F3B"/>
            </a:solidFill>
            <a:ln>
              <a:solidFill>
                <a:srgbClr val="583F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8478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8373" y="40735223"/>
            <a:ext cx="30229200" cy="1188993"/>
            <a:chOff x="983665" y="1981200"/>
            <a:chExt cx="7468343" cy="228600"/>
          </a:xfrm>
        </p:grpSpPr>
        <p:sp>
          <p:nvSpPr>
            <p:cNvPr id="27" name="Rectangle 26"/>
            <p:cNvSpPr/>
            <p:nvPr/>
          </p:nvSpPr>
          <p:spPr>
            <a:xfrm>
              <a:off x="984408" y="1981200"/>
              <a:ext cx="7467600" cy="76200"/>
            </a:xfrm>
            <a:prstGeom prst="rect">
              <a:avLst/>
            </a:prstGeom>
            <a:solidFill>
              <a:srgbClr val="FCAF17"/>
            </a:solidFill>
            <a:ln>
              <a:solidFill>
                <a:srgbClr val="FCAF1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8478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84408" y="2057400"/>
              <a:ext cx="7467600" cy="76200"/>
            </a:xfrm>
            <a:prstGeom prst="rect">
              <a:avLst/>
            </a:prstGeom>
            <a:solidFill>
              <a:srgbClr val="007A48"/>
            </a:solidFill>
            <a:ln>
              <a:solidFill>
                <a:srgbClr val="007A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8478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83665" y="2133600"/>
              <a:ext cx="7467601" cy="76200"/>
            </a:xfrm>
            <a:prstGeom prst="rect">
              <a:avLst/>
            </a:prstGeom>
            <a:solidFill>
              <a:srgbClr val="583F3B"/>
            </a:solidFill>
            <a:ln>
              <a:solidFill>
                <a:srgbClr val="583F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8478"/>
            </a:p>
          </p:txBody>
        </p:sp>
      </p:grpSp>
      <p:pic>
        <p:nvPicPr>
          <p:cNvPr id="1034" name="Picture 10" descr="Kết quả hình ảnh cho research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5" y="4882924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Kết quả hình ảnh cho training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8606" y="20629562"/>
            <a:ext cx="2421286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Kết quả hình ảnh cho vnua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08" y="179433"/>
            <a:ext cx="3566160" cy="356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3326606" y="20705762"/>
            <a:ext cx="11136155" cy="1524000"/>
          </a:xfrm>
          <a:prstGeom prst="rect">
            <a:avLst/>
          </a:prstGeom>
          <a:noFill/>
          <a:ln w="152400">
            <a:solidFill>
              <a:srgbClr val="FCA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7A4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NỘI DUNG HỌC PHẦN</a:t>
            </a:r>
            <a:endParaRPr lang="en-GB" sz="6000" b="1" dirty="0">
              <a:solidFill>
                <a:srgbClr val="007A4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8466233" y="20705762"/>
            <a:ext cx="10958872" cy="1578369"/>
          </a:xfrm>
          <a:prstGeom prst="rect">
            <a:avLst/>
          </a:prstGeom>
          <a:noFill/>
          <a:ln w="152400">
            <a:solidFill>
              <a:srgbClr val="FCA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7A4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</a:t>
            </a:r>
            <a:r>
              <a:rPr lang="vi-VN" sz="6000" b="1" dirty="0">
                <a:solidFill>
                  <a:srgbClr val="007A4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Ư</a:t>
            </a:r>
            <a:r>
              <a:rPr lang="en-US" sz="6000" b="1" dirty="0">
                <a:solidFill>
                  <a:srgbClr val="007A4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ƠNG PHÁP HỌC TẬP</a:t>
            </a:r>
            <a:endParaRPr lang="en-GB" sz="6000" b="1" dirty="0">
              <a:solidFill>
                <a:srgbClr val="007A4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720624" y="5247481"/>
            <a:ext cx="26666382" cy="1576800"/>
          </a:xfrm>
          <a:prstGeom prst="rect">
            <a:avLst/>
          </a:prstGeom>
          <a:noFill/>
          <a:ln w="152400">
            <a:solidFill>
              <a:srgbClr val="FCA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7A4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KẾT QUẢ HỌC TẬP MONG ĐỢI</a:t>
            </a:r>
            <a:endParaRPr lang="en-GB" sz="6000" b="1" dirty="0">
              <a:solidFill>
                <a:srgbClr val="007A4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6D26D81-C6DF-4E83-8950-9412ED6FD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559979"/>
              </p:ext>
            </p:extLst>
          </p:nvPr>
        </p:nvGraphicFramePr>
        <p:xfrm>
          <a:off x="2178841" y="6471777"/>
          <a:ext cx="27246264" cy="13787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4133">
                  <a:extLst>
                    <a:ext uri="{9D8B030D-6E8A-4147-A177-3AD203B41FA5}">
                      <a16:colId xmlns:a16="http://schemas.microsoft.com/office/drawing/2014/main" val="3730491227"/>
                    </a:ext>
                  </a:extLst>
                </a:gridCol>
                <a:gridCol w="11968953">
                  <a:extLst>
                    <a:ext uri="{9D8B030D-6E8A-4147-A177-3AD203B41FA5}">
                      <a16:colId xmlns:a16="http://schemas.microsoft.com/office/drawing/2014/main" val="2220116659"/>
                    </a:ext>
                  </a:extLst>
                </a:gridCol>
                <a:gridCol w="12383178">
                  <a:extLst>
                    <a:ext uri="{9D8B030D-6E8A-4147-A177-3AD203B41FA5}">
                      <a16:colId xmlns:a16="http://schemas.microsoft.com/office/drawing/2014/main" val="2868497050"/>
                    </a:ext>
                  </a:extLst>
                </a:gridCol>
              </a:tblGrid>
              <a:tr h="10782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Ký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hiệu</a:t>
                      </a:r>
                      <a:endParaRPr lang="en-US" sz="2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KQHTMĐ </a:t>
                      </a: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của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học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phần</a:t>
                      </a:r>
                      <a:endParaRPr lang="en-US" sz="2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Hoàn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thành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học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phần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này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sinh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viên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thực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hiện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được</a:t>
                      </a:r>
                      <a:endParaRPr lang="en-US" sz="2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CĐR </a:t>
                      </a: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của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CTĐT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1002230"/>
                  </a:ext>
                </a:extLst>
              </a:tr>
              <a:tr h="539129">
                <a:tc gridSpan="3"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Kiến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thức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56207952"/>
                  </a:ext>
                </a:extLst>
              </a:tr>
              <a:tr h="12130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Giải</a:t>
                      </a:r>
                      <a:r>
                        <a:rPr lang="en-US" sz="2600" b="1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b="1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thích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được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mối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quan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hệ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giữa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các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thành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phần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trong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hệ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thống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môi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trường</a:t>
                      </a:r>
                      <a:endParaRPr lang="en-US" sz="2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vi-VN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CĐR2: </a:t>
                      </a:r>
                      <a:r>
                        <a:rPr lang="da-DK" sz="2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Phân</a:t>
                      </a:r>
                      <a:r>
                        <a:rPr lang="da-DK" sz="2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tích</a:t>
                      </a:r>
                      <a:r>
                        <a:rPr lang="da-DK" sz="2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chất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lượng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môi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trường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bao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gồm</a:t>
                      </a:r>
                      <a:r>
                        <a:rPr lang="da-DK" sz="2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thiết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kế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thực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hiện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thí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nghiệm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về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môi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trường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cũng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như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thập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giải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thích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liệu</a:t>
                      </a:r>
                      <a:r>
                        <a:rPr lang="en-US" sz="2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551533"/>
                  </a:ext>
                </a:extLst>
              </a:tr>
              <a:tr h="80869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Phân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tích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được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chất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lượng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môi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trường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và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mối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quan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hệ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qua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lại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giữa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môi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trường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và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phát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triển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vi-VN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CĐR2: </a:t>
                      </a:r>
                      <a:r>
                        <a:rPr lang="da-DK" sz="2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Phân</a:t>
                      </a:r>
                      <a:r>
                        <a:rPr lang="da-DK" sz="2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tích</a:t>
                      </a:r>
                      <a:r>
                        <a:rPr lang="da-DK" sz="2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chất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lượng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môi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trường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bao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gồm</a:t>
                      </a:r>
                      <a:r>
                        <a:rPr lang="da-DK" sz="2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thiết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kế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thực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hiện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thí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nghiệm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về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môi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trường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cũng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như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thập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giải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thích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liệu</a:t>
                      </a:r>
                      <a:r>
                        <a:rPr lang="en-US" sz="2600" dirty="0">
                          <a:effectLst/>
                          <a:latin typeface="+mn-lt"/>
                        </a:rPr>
                        <a:t> </a:t>
                      </a:r>
                      <a:endParaRPr lang="en-US" sz="2600" dirty="0"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949590"/>
                  </a:ext>
                </a:extLst>
              </a:tr>
              <a:tr h="80869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Chứng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minh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được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nguyên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tắc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mục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tiêu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nội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dung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và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cơ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sở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khoa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học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của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công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tác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quản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lý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môi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trường</a:t>
                      </a:r>
                      <a:endParaRPr lang="en-US" sz="2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vi-VN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CĐR3: 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Đánh giá tác động của việc sử dụng tài nguyên và sự phát thải đến chất lượng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môi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trường</a:t>
                      </a:r>
                      <a:endParaRPr lang="en-US" sz="2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135552"/>
                  </a:ext>
                </a:extLst>
              </a:tr>
              <a:tr h="161738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Lựa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chọn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được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các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công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cụ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pháp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lý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kinh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tế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và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kỹ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thuật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trong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phân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tích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thông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tin,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xây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dựng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kế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hoạch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quản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lý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môi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trường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vi-VN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CĐR4:  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Xây dựng các giải pháp bền vững cho việc quản lý, bảo vệ môi trường và tài nguyên dựa trên các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quan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điểm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khác nhau của khoa học, nhân văn và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xã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hội</a:t>
                      </a:r>
                      <a:endParaRPr lang="en-US" sz="2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9849938"/>
                  </a:ext>
                </a:extLst>
              </a:tr>
              <a:tr h="539129">
                <a:tc gridSpan="3"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Kỹ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năng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6014498"/>
                  </a:ext>
                </a:extLst>
              </a:tr>
              <a:tr h="94347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Đọc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hiểu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các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tài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liệu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tài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liệu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chuyên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môn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bao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gồm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cả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tiếng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Anh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về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lĩnh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vực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Môi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trường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2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CĐR 6: </a:t>
                      </a:r>
                      <a:r>
                        <a:rPr lang="da-DK" sz="2600" b="1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Vận</a:t>
                      </a:r>
                      <a:r>
                        <a:rPr lang="da-DK" sz="2600" b="1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b="1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dụng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tư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duy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tầm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hệ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thống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tư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duy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phản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biện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và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tư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duy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sáng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tạo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trong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giải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quyết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các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vấn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đề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của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ngành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môi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trường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và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các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lĩnh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vực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liên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quan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1308708"/>
                  </a:ext>
                </a:extLst>
              </a:tr>
              <a:tr h="80869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Lập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kế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hoạch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làm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việc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độc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lập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làm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việc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nhóm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CĐR 7: </a:t>
                      </a:r>
                      <a:r>
                        <a:rPr lang="da-DK" sz="2600" b="1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Làm việc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b="1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nhóm và lãnh đạo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nhóm làm việc đa chức năng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hiệu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quả</a:t>
                      </a:r>
                      <a:endParaRPr lang="en-US" sz="2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280757"/>
                  </a:ext>
                </a:extLst>
              </a:tr>
              <a:tr h="161738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Tổng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hợp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tài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liệu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viết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báo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cáo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trình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bày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báo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cáo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hiện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trạng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môi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trường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CĐR 9: </a:t>
                      </a:r>
                      <a:r>
                        <a:rPr lang="en-US" sz="2600" b="1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Vận</a:t>
                      </a:r>
                      <a:r>
                        <a:rPr lang="en-US" sz="2600" b="1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b="1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dụng</a:t>
                      </a:r>
                      <a:r>
                        <a:rPr lang="en-US" sz="2600" b="1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các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hướng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tiếp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cận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(approaches)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và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các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phương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pháp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kỹ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thuật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phù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hợp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để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điều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tra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khảo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sát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nghiên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cứu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các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vấn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đề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của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ngành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môi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trường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8935032"/>
                  </a:ext>
                </a:extLst>
              </a:tr>
              <a:tr h="161738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Sử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dụng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được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máy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tính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Internet,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xử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lý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văn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bản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bảng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tính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trình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chiếu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đáp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ứng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công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việc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cơ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bản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trong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việc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giải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quyết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các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nhiệm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vụ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của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ngành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Môi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trường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CĐR 10: </a:t>
                      </a:r>
                      <a:r>
                        <a:rPr lang="da-DK" sz="2600" b="1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Sử</a:t>
                      </a:r>
                      <a:r>
                        <a:rPr lang="da-DK" sz="2600" b="1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b="1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dụng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công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nghệ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các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trang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thiết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bị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và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kỹ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thuật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hiện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đại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trong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các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hoạt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động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quản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lý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và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bảo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vệ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tài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nguyên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và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môi</a:t>
                      </a:r>
                      <a:r>
                        <a:rPr lang="da-DK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trường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9129">
                <a:tc gridSpan="3"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Thái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độ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6302899"/>
                  </a:ext>
                </a:extLst>
              </a:tr>
              <a:tr h="94347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Học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tập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và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nghiên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cứu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cập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nhật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kiến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thức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liên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quan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tới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lĩnh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vực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công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tác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một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cách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chủ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động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vi-VN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CĐR1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lang="vi-VN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Định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hướng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tương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lai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rõ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ràng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có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lòng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đam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mê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nghề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nghiệp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và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ý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thức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học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tập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suốt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đời</a:t>
                      </a:r>
                      <a:endParaRPr lang="en-US" sz="2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4849975"/>
                  </a:ext>
                </a:extLst>
              </a:tr>
              <a:tr h="39727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Hình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thành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thói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quen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và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thái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độ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tự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giác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trong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bảo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vệ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môi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trường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phục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vụ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phát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triển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bền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vững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vi-VN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CĐR 1</a:t>
                      </a:r>
                      <a:r>
                        <a:rPr lang="en-US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lang="vi-VN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Thể hiện các chuẩn mực đạo đức nghề nghiệp, thực hiện trách nhiệm bảo vệ môi trường và phục vụ sự phát triển bền vững của Việt Nam và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toàn</a:t>
                      </a:r>
                      <a:r>
                        <a:rPr lang="da-DK" sz="26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a-DK" sz="26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cầu</a:t>
                      </a:r>
                      <a:endParaRPr lang="en-US" sz="2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2338519"/>
                  </a:ext>
                </a:extLst>
              </a:tr>
            </a:tbl>
          </a:graphicData>
        </a:graphic>
      </p:graphicFrame>
      <p:sp>
        <p:nvSpPr>
          <p:cNvPr id="108" name="Rectangle 107">
            <a:extLst>
              <a:ext uri="{FF2B5EF4-FFF2-40B4-BE49-F238E27FC236}">
                <a16:creationId xmlns:a16="http://schemas.microsoft.com/office/drawing/2014/main" id="{16DF8238-E15E-4BB6-AF7E-4DB1CD131F9C}"/>
              </a:ext>
            </a:extLst>
          </p:cNvPr>
          <p:cNvSpPr/>
          <p:nvPr/>
        </p:nvSpPr>
        <p:spPr>
          <a:xfrm>
            <a:off x="18504334" y="27623097"/>
            <a:ext cx="10958872" cy="1578369"/>
          </a:xfrm>
          <a:prstGeom prst="rect">
            <a:avLst/>
          </a:prstGeom>
          <a:noFill/>
          <a:ln w="152400">
            <a:solidFill>
              <a:srgbClr val="FCA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7A4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</a:t>
            </a:r>
            <a:r>
              <a:rPr lang="vi-VN" sz="6000" b="1" dirty="0">
                <a:solidFill>
                  <a:srgbClr val="007A4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Ư</a:t>
            </a:r>
            <a:r>
              <a:rPr lang="en-US" sz="6000" b="1" dirty="0">
                <a:solidFill>
                  <a:srgbClr val="007A4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ƠNG PHÁP ĐÁNH GIÁ</a:t>
            </a:r>
            <a:endParaRPr lang="en-GB" sz="6000" b="1" dirty="0">
              <a:solidFill>
                <a:srgbClr val="007A4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0" name="Picture 16" descr="Kết quả hình ảnh cho human resources icon">
            <a:extLst>
              <a:ext uri="{FF2B5EF4-FFF2-40B4-BE49-F238E27FC236}">
                <a16:creationId xmlns:a16="http://schemas.microsoft.com/office/drawing/2014/main" id="{650B473A-5D76-497E-A830-E0BA00FDF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8606" y="33756518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Rectangle 110">
            <a:extLst>
              <a:ext uri="{FF2B5EF4-FFF2-40B4-BE49-F238E27FC236}">
                <a16:creationId xmlns:a16="http://schemas.microsoft.com/office/drawing/2014/main" id="{139AB2D3-487B-48AE-B2F1-4807FEC2FB91}"/>
              </a:ext>
            </a:extLst>
          </p:cNvPr>
          <p:cNvSpPr/>
          <p:nvPr/>
        </p:nvSpPr>
        <p:spPr>
          <a:xfrm>
            <a:off x="3230075" y="32276352"/>
            <a:ext cx="11136155" cy="1524000"/>
          </a:xfrm>
          <a:prstGeom prst="rect">
            <a:avLst/>
          </a:prstGeom>
          <a:noFill/>
          <a:ln w="152400">
            <a:solidFill>
              <a:srgbClr val="FCA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7A4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NHIỆM VỤ CỦA SINH VIÊN</a:t>
            </a:r>
            <a:endParaRPr lang="en-GB" sz="6000" b="1" dirty="0">
              <a:solidFill>
                <a:srgbClr val="007A4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FE7871D3-AE7C-4297-8458-4E22588B64B3}"/>
              </a:ext>
            </a:extLst>
          </p:cNvPr>
          <p:cNvSpPr/>
          <p:nvPr/>
        </p:nvSpPr>
        <p:spPr>
          <a:xfrm>
            <a:off x="18490406" y="34346230"/>
            <a:ext cx="10958872" cy="1578369"/>
          </a:xfrm>
          <a:prstGeom prst="rect">
            <a:avLst/>
          </a:prstGeom>
          <a:noFill/>
          <a:ln w="152400">
            <a:solidFill>
              <a:srgbClr val="FCA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7A4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GIẢNG VIÊN PHỤ TRÁCH</a:t>
            </a:r>
            <a:endParaRPr lang="en-GB" sz="6000" b="1" dirty="0">
              <a:solidFill>
                <a:srgbClr val="007A4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Graphic 12" descr="Books">
            <a:extLst>
              <a:ext uri="{FF2B5EF4-FFF2-40B4-BE49-F238E27FC236}">
                <a16:creationId xmlns:a16="http://schemas.microsoft.com/office/drawing/2014/main" id="{590B393E-AF24-4627-9FFF-9A426D844C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983" y="20487481"/>
            <a:ext cx="2286000" cy="2286000"/>
          </a:xfrm>
          <a:prstGeom prst="rect">
            <a:avLst/>
          </a:prstGeom>
        </p:spPr>
      </p:pic>
      <p:pic>
        <p:nvPicPr>
          <p:cNvPr id="15" name="Graphic 14" descr="Classroom">
            <a:extLst>
              <a:ext uri="{FF2B5EF4-FFF2-40B4-BE49-F238E27FC236}">
                <a16:creationId xmlns:a16="http://schemas.microsoft.com/office/drawing/2014/main" id="{4B0719CB-1670-458E-B776-FD178759574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4806" y="33771903"/>
            <a:ext cx="2286000" cy="2286000"/>
          </a:xfrm>
          <a:prstGeom prst="rect">
            <a:avLst/>
          </a:prstGeom>
        </p:spPr>
      </p:pic>
      <p:pic>
        <p:nvPicPr>
          <p:cNvPr id="17" name="Graphic 16" descr="Upward trend">
            <a:extLst>
              <a:ext uri="{FF2B5EF4-FFF2-40B4-BE49-F238E27FC236}">
                <a16:creationId xmlns:a16="http://schemas.microsoft.com/office/drawing/2014/main" id="{2DC597CA-4C4A-4EF0-A48E-8EAE2A00837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5653892" y="27269281"/>
            <a:ext cx="2286000" cy="2286000"/>
          </a:xfrm>
          <a:prstGeom prst="rect">
            <a:avLst/>
          </a:prstGeom>
        </p:spPr>
      </p:pic>
      <p:sp>
        <p:nvSpPr>
          <p:cNvPr id="113" name="Rectangle 6">
            <a:extLst>
              <a:ext uri="{FF2B5EF4-FFF2-40B4-BE49-F238E27FC236}">
                <a16:creationId xmlns:a16="http://schemas.microsoft.com/office/drawing/2014/main" id="{978BF471-E386-47C3-9AF9-63A21C080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5207" y="22544881"/>
            <a:ext cx="1059180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0" algn="just">
              <a:spcBef>
                <a:spcPts val="1200"/>
              </a:spcBef>
            </a:pP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trao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l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ời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or qua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online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học: đọc tài liệu, làm bài tập, nghiên cứu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tài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giảng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online (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E-learning; MS teams)</a:t>
            </a:r>
          </a:p>
          <a:p>
            <a:pPr lvl="0" algn="just">
              <a:spcBef>
                <a:spcPts val="1200"/>
              </a:spcBef>
            </a:pP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theo nhóm: thảo luận về các vấn đề liên quan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1200"/>
              </a:spcBef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tangle 6">
            <a:extLst>
              <a:ext uri="{FF2B5EF4-FFF2-40B4-BE49-F238E27FC236}">
                <a16:creationId xmlns:a16="http://schemas.microsoft.com/office/drawing/2014/main" id="{704986D8-BE68-4E96-B318-4781CBA0E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5206" y="29528097"/>
            <a:ext cx="10591800" cy="1428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Thang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10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ectangle 6">
            <a:extLst>
              <a:ext uri="{FF2B5EF4-FFF2-40B4-BE49-F238E27FC236}">
                <a16:creationId xmlns:a16="http://schemas.microsoft.com/office/drawing/2014/main" id="{6C328971-FE80-445A-80A3-93014A615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1866" y="37134171"/>
            <a:ext cx="14342714" cy="217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GV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Đinh</a:t>
            </a: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Hải</a:t>
            </a: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Vân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Email: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dinhthihaivan@vnua.edu.vn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GV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giảng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Cao </a:t>
            </a:r>
            <a:r>
              <a:rPr lang="en-US" alt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caotruongson@vnua.edu.vn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GV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giảng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Nguyễn</a:t>
            </a: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Hồng</a:t>
            </a: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Ngọc</a:t>
            </a: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alt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Lương</a:t>
            </a: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Anh</a:t>
            </a:r>
          </a:p>
        </p:txBody>
      </p:sp>
      <p:sp>
        <p:nvSpPr>
          <p:cNvPr id="117" name="Rectangle 6">
            <a:extLst>
              <a:ext uri="{FF2B5EF4-FFF2-40B4-BE49-F238E27FC236}">
                <a16:creationId xmlns:a16="http://schemas.microsoft.com/office/drawing/2014/main" id="{1E451B09-82A4-4A88-96B0-38AA33CA8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8006" y="34642836"/>
            <a:ext cx="10685866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0" algn="just">
              <a:spcBef>
                <a:spcPts val="1200"/>
              </a:spcBef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Chuyên cần: SV phải tham dự ít nhất 75% số tiết trên lớp và tham gia các hoạt động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1200"/>
              </a:spcBef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Thuyết trình và Thảo luận: SV phải tham gia thảo luận tại lớp học; làm việc theo nhóm thực hiện bài thuyết trình; xây dựng bài tiểu luận chuyên đề theo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it-IT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it-IT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it-IT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kỳ</a:t>
            </a:r>
            <a:r>
              <a:rPr lang="it-IT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it-IT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cuối</a:t>
            </a:r>
            <a:r>
              <a:rPr lang="it-IT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kỳ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học: Sinh viên đọc; tổng hợp các tài liệu do giảng viên cung cấp thông qua hệ thống E – learing, MS Team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hiện trao đổi nhóm có sự hướng dẫn của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40B5618-A727-4455-9E48-3A602DC78869}"/>
              </a:ext>
            </a:extLst>
          </p:cNvPr>
          <p:cNvGrpSpPr/>
          <p:nvPr/>
        </p:nvGrpSpPr>
        <p:grpSpPr>
          <a:xfrm>
            <a:off x="3818734" y="22897606"/>
            <a:ext cx="10644027" cy="822960"/>
            <a:chOff x="0" y="1590900"/>
            <a:chExt cx="11330778" cy="1216800"/>
          </a:xfrm>
          <a:scene3d>
            <a:camera prst="orthographicFront"/>
            <a:lightRig rig="flat" dir="t"/>
          </a:scene3d>
        </p:grpSpPr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46B8E268-79E1-49EF-950B-301CD0178E00}"/>
                </a:ext>
              </a:extLst>
            </p:cNvPr>
            <p:cNvSpPr/>
            <p:nvPr/>
          </p:nvSpPr>
          <p:spPr>
            <a:xfrm>
              <a:off x="0" y="1590900"/>
              <a:ext cx="11330778" cy="121680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9" name="Rectangle: Rounded Corners 4">
              <a:extLst>
                <a:ext uri="{FF2B5EF4-FFF2-40B4-BE49-F238E27FC236}">
                  <a16:creationId xmlns:a16="http://schemas.microsoft.com/office/drawing/2014/main" id="{1CF2A4AD-397F-4B32-B19F-29A9AD119D7A}"/>
                </a:ext>
              </a:extLst>
            </p:cNvPr>
            <p:cNvSpPr txBox="1"/>
            <p:nvPr/>
          </p:nvSpPr>
          <p:spPr>
            <a:xfrm>
              <a:off x="59399" y="1650299"/>
              <a:ext cx="11211980" cy="10980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0" lvl="0" indent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Chương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1.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Những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vấn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đề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cơ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bản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quản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lý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môi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trường</a:t>
              </a:r>
              <a:endParaRPr lang="en-US" sz="3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1F858B1-6596-4A3D-A110-9E16ABAED5E5}"/>
              </a:ext>
            </a:extLst>
          </p:cNvPr>
          <p:cNvGrpSpPr/>
          <p:nvPr/>
        </p:nvGrpSpPr>
        <p:grpSpPr>
          <a:xfrm>
            <a:off x="3818734" y="24068881"/>
            <a:ext cx="10644027" cy="822960"/>
            <a:chOff x="0" y="2994900"/>
            <a:chExt cx="11330778" cy="1216800"/>
          </a:xfrm>
          <a:scene3d>
            <a:camera prst="orthographicFront"/>
            <a:lightRig rig="flat" dir="t"/>
          </a:scene3d>
        </p:grpSpPr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AD0696FE-1031-4221-83F8-69E89ADE0D1B}"/>
                </a:ext>
              </a:extLst>
            </p:cNvPr>
            <p:cNvSpPr/>
            <p:nvPr/>
          </p:nvSpPr>
          <p:spPr>
            <a:xfrm>
              <a:off x="0" y="2994900"/>
              <a:ext cx="11330778" cy="121680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1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7" name="Rectangle: Rounded Corners 6">
              <a:extLst>
                <a:ext uri="{FF2B5EF4-FFF2-40B4-BE49-F238E27FC236}">
                  <a16:creationId xmlns:a16="http://schemas.microsoft.com/office/drawing/2014/main" id="{F7E8A025-4D44-4B16-A32E-A0EC74BADCEB}"/>
                </a:ext>
              </a:extLst>
            </p:cNvPr>
            <p:cNvSpPr txBox="1"/>
            <p:nvPr/>
          </p:nvSpPr>
          <p:spPr>
            <a:xfrm>
              <a:off x="59399" y="3054299"/>
              <a:ext cx="11211980" cy="10980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0" lvl="0" indent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Chương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2.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Cơ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sở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quản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lý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môi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trường</a:t>
              </a:r>
              <a:endParaRPr lang="en-US" sz="3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2640E670-0B9E-45A6-8BF5-9A0B6AB857F7}"/>
              </a:ext>
            </a:extLst>
          </p:cNvPr>
          <p:cNvGrpSpPr/>
          <p:nvPr/>
        </p:nvGrpSpPr>
        <p:grpSpPr>
          <a:xfrm>
            <a:off x="3818734" y="25211881"/>
            <a:ext cx="10644027" cy="822960"/>
            <a:chOff x="0" y="4398900"/>
            <a:chExt cx="11330778" cy="1216800"/>
          </a:xfrm>
          <a:scene3d>
            <a:camera prst="orthographicFront"/>
            <a:lightRig rig="flat" dir="t"/>
          </a:scene3d>
        </p:grpSpPr>
        <p:sp>
          <p:nvSpPr>
            <p:cNvPr id="124" name="Rectangle: Rounded Corners 123">
              <a:extLst>
                <a:ext uri="{FF2B5EF4-FFF2-40B4-BE49-F238E27FC236}">
                  <a16:creationId xmlns:a16="http://schemas.microsoft.com/office/drawing/2014/main" id="{84DD395F-93BC-4E36-8E84-5ED6890752C8}"/>
                </a:ext>
              </a:extLst>
            </p:cNvPr>
            <p:cNvSpPr/>
            <p:nvPr/>
          </p:nvSpPr>
          <p:spPr>
            <a:xfrm>
              <a:off x="0" y="4398900"/>
              <a:ext cx="11330778" cy="121680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3121013"/>
                <a:satOff val="-3893"/>
                <a:lumOff val="915"/>
                <a:alphaOff val="0"/>
              </a:schemeClr>
            </a:fillRef>
            <a:effectRef idx="1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5" name="Rectangle: Rounded Corners 8">
              <a:extLst>
                <a:ext uri="{FF2B5EF4-FFF2-40B4-BE49-F238E27FC236}">
                  <a16:creationId xmlns:a16="http://schemas.microsoft.com/office/drawing/2014/main" id="{E73C9DE2-FF3B-4118-B13A-471073FEE4BD}"/>
                </a:ext>
              </a:extLst>
            </p:cNvPr>
            <p:cNvSpPr txBox="1"/>
            <p:nvPr/>
          </p:nvSpPr>
          <p:spPr>
            <a:xfrm>
              <a:off x="59399" y="4458299"/>
              <a:ext cx="11211980" cy="10980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0" lvl="0" indent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Chương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3.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công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cụ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quản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lý</a:t>
              </a:r>
              <a:r>
                <a:rPr lang="en-US" sz="3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MT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51F5127E-9707-4770-9A3E-A825768769EF}"/>
              </a:ext>
            </a:extLst>
          </p:cNvPr>
          <p:cNvGrpSpPr/>
          <p:nvPr/>
        </p:nvGrpSpPr>
        <p:grpSpPr>
          <a:xfrm>
            <a:off x="3845016" y="26301697"/>
            <a:ext cx="10644027" cy="822960"/>
            <a:chOff x="0" y="5802900"/>
            <a:chExt cx="11330778" cy="1216800"/>
          </a:xfrm>
          <a:scene3d>
            <a:camera prst="orthographicFront"/>
            <a:lightRig rig="flat" dir="t"/>
          </a:scene3d>
        </p:grpSpPr>
        <p:sp>
          <p:nvSpPr>
            <p:cNvPr id="122" name="Rectangle: Rounded Corners 121">
              <a:extLst>
                <a:ext uri="{FF2B5EF4-FFF2-40B4-BE49-F238E27FC236}">
                  <a16:creationId xmlns:a16="http://schemas.microsoft.com/office/drawing/2014/main" id="{F4E9722C-520E-4595-8BAF-29A4B61EE4B5}"/>
                </a:ext>
              </a:extLst>
            </p:cNvPr>
            <p:cNvSpPr/>
            <p:nvPr/>
          </p:nvSpPr>
          <p:spPr>
            <a:xfrm>
              <a:off x="0" y="5802900"/>
              <a:ext cx="11330778" cy="121680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1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3" name="Rectangle: Rounded Corners 10">
              <a:extLst>
                <a:ext uri="{FF2B5EF4-FFF2-40B4-BE49-F238E27FC236}">
                  <a16:creationId xmlns:a16="http://schemas.microsoft.com/office/drawing/2014/main" id="{43832B30-9426-4AED-9A68-DF6455403410}"/>
                </a:ext>
              </a:extLst>
            </p:cNvPr>
            <p:cNvSpPr txBox="1"/>
            <p:nvPr/>
          </p:nvSpPr>
          <p:spPr>
            <a:xfrm>
              <a:off x="59399" y="5862299"/>
              <a:ext cx="11211980" cy="10980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err="1">
                  <a:latin typeface="Arial" charset="0"/>
                  <a:ea typeface="Arial" charset="0"/>
                  <a:cs typeface="Arial" charset="0"/>
                </a:rPr>
                <a:t>Chương</a:t>
              </a:r>
              <a:r>
                <a:rPr lang="en-US" sz="3200" kern="1200" dirty="0">
                  <a:latin typeface="Arial" charset="0"/>
                  <a:ea typeface="Arial" charset="0"/>
                  <a:cs typeface="Arial" charset="0"/>
                </a:rPr>
                <a:t> 4. </a:t>
              </a:r>
              <a:r>
                <a:rPr lang="de-DE" sz="3200" b="1" dirty="0" err="1">
                  <a:latin typeface="Arial" charset="0"/>
                  <a:ea typeface="Arial" charset="0"/>
                  <a:cs typeface="Arial" charset="0"/>
                </a:rPr>
                <a:t>Hệ</a:t>
              </a:r>
              <a:r>
                <a:rPr lang="de-DE" sz="3200" b="1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de-DE" sz="3200" b="1" dirty="0" err="1">
                  <a:latin typeface="Arial" charset="0"/>
                  <a:ea typeface="Arial" charset="0"/>
                  <a:cs typeface="Arial" charset="0"/>
                </a:rPr>
                <a:t>thống</a:t>
              </a:r>
              <a:r>
                <a:rPr lang="de-DE" sz="3200" b="1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de-DE" sz="3200" b="1" dirty="0" err="1">
                  <a:latin typeface="Arial" charset="0"/>
                  <a:ea typeface="Arial" charset="0"/>
                  <a:cs typeface="Arial" charset="0"/>
                </a:rPr>
                <a:t>quản</a:t>
              </a:r>
              <a:r>
                <a:rPr lang="de-DE" sz="3200" b="1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de-DE" sz="3200" b="1" dirty="0" err="1">
                  <a:latin typeface="Arial" charset="0"/>
                  <a:ea typeface="Arial" charset="0"/>
                  <a:cs typeface="Arial" charset="0"/>
                </a:rPr>
                <a:t>lý</a:t>
              </a:r>
              <a:r>
                <a:rPr lang="de-DE" sz="3200" b="1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de-DE" sz="3200" b="1" dirty="0" err="1">
                  <a:latin typeface="Arial" charset="0"/>
                  <a:ea typeface="Arial" charset="0"/>
                  <a:cs typeface="Arial" charset="0"/>
                </a:rPr>
                <a:t>nhà</a:t>
              </a:r>
              <a:r>
                <a:rPr lang="de-DE" sz="3200" b="1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de-DE" sz="3200" b="1" dirty="0" err="1">
                  <a:latin typeface="Arial" charset="0"/>
                  <a:ea typeface="Arial" charset="0"/>
                  <a:cs typeface="Arial" charset="0"/>
                </a:rPr>
                <a:t>nước</a:t>
              </a:r>
              <a:r>
                <a:rPr lang="de-DE" sz="3200" b="1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de-DE" sz="3200" b="1" dirty="0" err="1">
                  <a:latin typeface="Arial" charset="0"/>
                  <a:ea typeface="Arial" charset="0"/>
                  <a:cs typeface="Arial" charset="0"/>
                </a:rPr>
                <a:t>về</a:t>
              </a:r>
              <a:r>
                <a:rPr lang="de-DE" sz="3200" b="1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de-DE" sz="3200" b="1" dirty="0" err="1">
                  <a:latin typeface="Arial" charset="0"/>
                  <a:ea typeface="Arial" charset="0"/>
                  <a:cs typeface="Arial" charset="0"/>
                </a:rPr>
                <a:t>Bảo</a:t>
              </a:r>
              <a:r>
                <a:rPr lang="de-DE" sz="3200" b="1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de-DE" sz="3200" b="1" dirty="0" err="1">
                  <a:latin typeface="Arial" charset="0"/>
                  <a:ea typeface="Arial" charset="0"/>
                  <a:cs typeface="Arial" charset="0"/>
                </a:rPr>
                <a:t>vệ</a:t>
              </a:r>
              <a:r>
                <a:rPr lang="de-DE" sz="3200" b="1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de-DE" sz="3200" b="1" dirty="0" err="1">
                  <a:latin typeface="Arial" charset="0"/>
                  <a:ea typeface="Arial" charset="0"/>
                  <a:cs typeface="Arial" charset="0"/>
                </a:rPr>
                <a:t>môi</a:t>
              </a:r>
              <a:r>
                <a:rPr lang="de-DE" sz="3200" b="1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de-DE" sz="3200" b="1" dirty="0" err="1">
                  <a:latin typeface="Arial" charset="0"/>
                  <a:ea typeface="Arial" charset="0"/>
                  <a:cs typeface="Arial" charset="0"/>
                </a:rPr>
                <a:t>trường</a:t>
              </a:r>
              <a:r>
                <a:rPr lang="en-US" sz="3200" dirty="0"/>
                <a:t> </a:t>
              </a:r>
              <a:endParaRPr lang="en-US" sz="3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8" name="Rectangle: Rounded Corners 10">
            <a:extLst>
              <a:ext uri="{FF2B5EF4-FFF2-40B4-BE49-F238E27FC236}">
                <a16:creationId xmlns:a16="http://schemas.microsoft.com/office/drawing/2014/main" id="{43832B30-9426-4AED-9A68-DF6455403410}"/>
              </a:ext>
            </a:extLst>
          </p:cNvPr>
          <p:cNvSpPr txBox="1"/>
          <p:nvPr/>
        </p:nvSpPr>
        <p:spPr>
          <a:xfrm>
            <a:off x="3840945" y="27541374"/>
            <a:ext cx="10532429" cy="8599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 err="1">
                <a:latin typeface="Arial" charset="0"/>
                <a:ea typeface="Arial" charset="0"/>
                <a:cs typeface="Arial" charset="0"/>
              </a:rPr>
              <a:t>Chương</a:t>
            </a:r>
            <a:r>
              <a:rPr lang="en-US" sz="3200" kern="1200" dirty="0">
                <a:latin typeface="Arial" charset="0"/>
                <a:ea typeface="Arial" charset="0"/>
                <a:cs typeface="Arial" charset="0"/>
              </a:rPr>
              <a:t> 5. </a:t>
            </a:r>
            <a:r>
              <a:rPr lang="de-DE" sz="3200" b="1" dirty="0" err="1">
                <a:latin typeface="Arial" charset="0"/>
                <a:ea typeface="Arial" charset="0"/>
                <a:cs typeface="Arial" charset="0"/>
              </a:rPr>
              <a:t>Quản</a:t>
            </a:r>
            <a:r>
              <a:rPr lang="de-DE" sz="32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3200" b="1" dirty="0" err="1">
                <a:latin typeface="Arial" charset="0"/>
                <a:ea typeface="Arial" charset="0"/>
                <a:cs typeface="Arial" charset="0"/>
              </a:rPr>
              <a:t>lý</a:t>
            </a:r>
            <a:r>
              <a:rPr lang="de-DE" sz="32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3200" b="1" dirty="0" err="1">
                <a:latin typeface="Arial" charset="0"/>
                <a:ea typeface="Arial" charset="0"/>
                <a:cs typeface="Arial" charset="0"/>
              </a:rPr>
              <a:t>môi</a:t>
            </a:r>
            <a:r>
              <a:rPr lang="de-DE" sz="32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3200" b="1" dirty="0" err="1">
                <a:latin typeface="Arial" charset="0"/>
                <a:ea typeface="Arial" charset="0"/>
                <a:cs typeface="Arial" charset="0"/>
              </a:rPr>
              <a:t>trường</a:t>
            </a:r>
            <a:r>
              <a:rPr lang="de-DE" sz="32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3200" b="1" dirty="0" err="1">
                <a:latin typeface="Arial" charset="0"/>
                <a:ea typeface="Arial" charset="0"/>
                <a:cs typeface="Arial" charset="0"/>
              </a:rPr>
              <a:t>đô</a:t>
            </a:r>
            <a:r>
              <a:rPr lang="de-DE" sz="32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3200" b="1" dirty="0" err="1">
                <a:latin typeface="Arial" charset="0"/>
                <a:ea typeface="Arial" charset="0"/>
                <a:cs typeface="Arial" charset="0"/>
              </a:rPr>
              <a:t>thị</a:t>
            </a:r>
            <a:r>
              <a:rPr lang="de-DE" sz="32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3200" b="1" dirty="0" err="1">
                <a:latin typeface="Arial" charset="0"/>
                <a:ea typeface="Arial" charset="0"/>
                <a:cs typeface="Arial" charset="0"/>
              </a:rPr>
              <a:t>và</a:t>
            </a:r>
            <a:r>
              <a:rPr lang="de-DE" sz="32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3200" b="1" dirty="0" err="1">
                <a:latin typeface="Arial" charset="0"/>
                <a:ea typeface="Arial" charset="0"/>
                <a:cs typeface="Arial" charset="0"/>
              </a:rPr>
              <a:t>khu</a:t>
            </a:r>
            <a:r>
              <a:rPr lang="de-DE" sz="32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3200" b="1" dirty="0" err="1">
                <a:latin typeface="Arial" charset="0"/>
                <a:ea typeface="Arial" charset="0"/>
                <a:cs typeface="Arial" charset="0"/>
              </a:rPr>
              <a:t>công</a:t>
            </a:r>
            <a:r>
              <a:rPr lang="de-DE" sz="32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3200" b="1" dirty="0" err="1">
                <a:latin typeface="Arial" charset="0"/>
                <a:ea typeface="Arial" charset="0"/>
                <a:cs typeface="Arial" charset="0"/>
              </a:rPr>
              <a:t>nghiệp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 </a:t>
            </a:r>
            <a:endParaRPr lang="en-US" sz="3200" kern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Rectangle: Rounded Corners 10">
            <a:extLst>
              <a:ext uri="{FF2B5EF4-FFF2-40B4-BE49-F238E27FC236}">
                <a16:creationId xmlns:a16="http://schemas.microsoft.com/office/drawing/2014/main" id="{43832B30-9426-4AED-9A68-DF6455403410}"/>
              </a:ext>
            </a:extLst>
          </p:cNvPr>
          <p:cNvSpPr txBox="1"/>
          <p:nvPr/>
        </p:nvSpPr>
        <p:spPr>
          <a:xfrm>
            <a:off x="3845016" y="28769428"/>
            <a:ext cx="10532429" cy="13373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3200" b="1" dirty="0" err="1">
                <a:latin typeface="Arial" charset="0"/>
                <a:ea typeface="Arial" charset="0"/>
                <a:cs typeface="Arial" charset="0"/>
              </a:rPr>
              <a:t>Chương</a:t>
            </a:r>
            <a:r>
              <a:rPr lang="de-DE" sz="3200" b="1" dirty="0">
                <a:latin typeface="Arial" charset="0"/>
                <a:ea typeface="Arial" charset="0"/>
                <a:cs typeface="Arial" charset="0"/>
              </a:rPr>
              <a:t> 6: </a:t>
            </a:r>
            <a:r>
              <a:rPr lang="de-DE" sz="3200" b="1" dirty="0" err="1">
                <a:latin typeface="Arial" charset="0"/>
                <a:ea typeface="Arial" charset="0"/>
                <a:cs typeface="Arial" charset="0"/>
              </a:rPr>
              <a:t>Quản</a:t>
            </a:r>
            <a:r>
              <a:rPr lang="de-DE" sz="32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3200" b="1" dirty="0" err="1">
                <a:latin typeface="Arial" charset="0"/>
                <a:ea typeface="Arial" charset="0"/>
                <a:cs typeface="Arial" charset="0"/>
              </a:rPr>
              <a:t>lý</a:t>
            </a:r>
            <a:r>
              <a:rPr lang="de-DE" sz="32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3200" b="1" dirty="0" err="1">
                <a:latin typeface="Arial" charset="0"/>
                <a:ea typeface="Arial" charset="0"/>
                <a:cs typeface="Arial" charset="0"/>
              </a:rPr>
              <a:t>môi</a:t>
            </a:r>
            <a:r>
              <a:rPr lang="de-DE" sz="32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3200" b="1" dirty="0" err="1">
                <a:latin typeface="Arial" charset="0"/>
                <a:ea typeface="Arial" charset="0"/>
                <a:cs typeface="Arial" charset="0"/>
              </a:rPr>
              <a:t>trường</a:t>
            </a:r>
            <a:r>
              <a:rPr lang="de-DE" sz="32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3200" b="1" dirty="0" err="1">
                <a:latin typeface="Arial" charset="0"/>
                <a:ea typeface="Arial" charset="0"/>
                <a:cs typeface="Arial" charset="0"/>
              </a:rPr>
              <a:t>nông</a:t>
            </a:r>
            <a:r>
              <a:rPr lang="de-DE" sz="32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3200" b="1" dirty="0" err="1">
                <a:latin typeface="Arial" charset="0"/>
                <a:ea typeface="Arial" charset="0"/>
                <a:cs typeface="Arial" charset="0"/>
              </a:rPr>
              <a:t>thôn</a:t>
            </a:r>
            <a:r>
              <a:rPr lang="de-DE" sz="32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3200" b="1" dirty="0" err="1">
                <a:latin typeface="Arial" charset="0"/>
                <a:ea typeface="Arial" charset="0"/>
                <a:cs typeface="Arial" charset="0"/>
              </a:rPr>
              <a:t>và</a:t>
            </a:r>
            <a:r>
              <a:rPr lang="de-DE" sz="32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3200" b="1" dirty="0" err="1">
                <a:latin typeface="Arial" charset="0"/>
                <a:ea typeface="Arial" charset="0"/>
                <a:cs typeface="Arial" charset="0"/>
              </a:rPr>
              <a:t>làng</a:t>
            </a:r>
            <a:r>
              <a:rPr lang="de-DE" sz="32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3200" b="1" dirty="0" err="1">
                <a:latin typeface="Arial" charset="0"/>
                <a:ea typeface="Arial" charset="0"/>
                <a:cs typeface="Arial" charset="0"/>
              </a:rPr>
              <a:t>nghề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 </a:t>
            </a:r>
            <a:endParaRPr lang="en-US" sz="3200" kern="12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5545" y="190299"/>
            <a:ext cx="3415135" cy="3347027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F5702B13-0843-42FA-AF7D-762F7D92274E}"/>
              </a:ext>
            </a:extLst>
          </p:cNvPr>
          <p:cNvSpPr txBox="1"/>
          <p:nvPr/>
        </p:nvSpPr>
        <p:spPr>
          <a:xfrm>
            <a:off x="233923" y="42076617"/>
            <a:ext cx="29838883" cy="5850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5478" tIns="45720" rIns="256032" bIns="45720" numCol="1" spcCol="1270" anchor="t" anchorCtr="0">
            <a:noAutofit/>
          </a:bodyPr>
          <a:lstStyle/>
          <a:p>
            <a:r>
              <a:rPr lang="en-US" sz="3600" dirty="0">
                <a:latin typeface="+mj-lt"/>
              </a:rPr>
              <a:t>Tel: 84.024.62617636/84.024.38768221            Fax: 84 24 38760476	               Web : http://tnmt.vnua.edu.vn	               Email: tnmt@vnua.edu.vn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82160"/>
              </p:ext>
            </p:extLst>
          </p:nvPr>
        </p:nvGraphicFramePr>
        <p:xfrm>
          <a:off x="18397652" y="31150569"/>
          <a:ext cx="11144379" cy="2373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4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6502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Tham</a:t>
                      </a:r>
                      <a:r>
                        <a:rPr lang="en-US" alt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dự</a:t>
                      </a:r>
                      <a:r>
                        <a:rPr lang="en-US" alt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lớp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Bài</a:t>
                      </a:r>
                      <a:r>
                        <a:rPr lang="en-US" alt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tiểu</a:t>
                      </a:r>
                      <a:r>
                        <a:rPr lang="en-US" alt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luận</a:t>
                      </a:r>
                      <a:r>
                        <a:rPr lang="en-US" alt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giữa</a:t>
                      </a:r>
                      <a:r>
                        <a:rPr lang="en-US" alt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kỳ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Bài</a:t>
                      </a:r>
                      <a:r>
                        <a:rPr lang="en-US" altLang="en-US" sz="32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32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kiểm</a:t>
                      </a:r>
                      <a:r>
                        <a:rPr lang="en-US" altLang="en-US" sz="32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32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</a:t>
                      </a:r>
                      <a:r>
                        <a:rPr lang="en-US" altLang="en-US" sz="32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32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cuối</a:t>
                      </a:r>
                      <a:r>
                        <a:rPr lang="en-US" altLang="en-US" sz="32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32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kỳ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650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10%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60%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00135157F544C8F3899B16A09FF84" ma:contentTypeVersion="11" ma:contentTypeDescription="Create a new document." ma:contentTypeScope="" ma:versionID="15a881864bf84ed3b88c2833e704a21e">
  <xsd:schema xmlns:xsd="http://www.w3.org/2001/XMLSchema" xmlns:xs="http://www.w3.org/2001/XMLSchema" xmlns:p="http://schemas.microsoft.com/office/2006/metadata/properties" xmlns:ns2="299fc731-5c3c-4de1-b4e1-6fecee6ef013" xmlns:ns3="1618af57-088d-49c6-a23f-c09c3f3df968" targetNamespace="http://schemas.microsoft.com/office/2006/metadata/properties" ma:root="true" ma:fieldsID="32cefaad79c633ea76668263cd7e1f55" ns2:_="" ns3:_="">
    <xsd:import namespace="299fc731-5c3c-4de1-b4e1-6fecee6ef013"/>
    <xsd:import namespace="1618af57-088d-49c6-a23f-c09c3f3df9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9fc731-5c3c-4de1-b4e1-6fecee6ef0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18af57-088d-49c6-a23f-c09c3f3df96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B3BE1D-643D-4AA8-9930-490A67838A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AE24A7-5991-4DF5-B36D-E2A6C2B42F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9fc731-5c3c-4de1-b4e1-6fecee6ef013"/>
    <ds:schemaRef ds:uri="1618af57-088d-49c6-a23f-c09c3f3df9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579C51-A28C-46D6-AA52-2D93C32CCA6E}">
  <ds:schemaRefs>
    <ds:schemaRef ds:uri="1618af57-088d-49c6-a23f-c09c3f3df968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299fc731-5c3c-4de1-b4e1-6fecee6ef01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976</Words>
  <Application>Microsoft Office PowerPoint</Application>
  <PresentationFormat>Custom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TÊN HỌC PHẦN: QUẢN LÝ MÔI TRƯỜNG Tên tiếng Anh: Environmental Management Số tín chỉ: 02 (02 lý thuyết – 06 tự học) Mã học phần: MT 02011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</dc:creator>
  <cp:lastModifiedBy>Nguyễn Thị Bích Thuận</cp:lastModifiedBy>
  <cp:revision>97</cp:revision>
  <cp:lastPrinted>2018-09-24T02:33:06Z</cp:lastPrinted>
  <dcterms:created xsi:type="dcterms:W3CDTF">2016-10-17T12:18:01Z</dcterms:created>
  <dcterms:modified xsi:type="dcterms:W3CDTF">2021-08-06T03:28:42Z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0x010100BD700135157F544C8F3899B16A09FF84</vt:lpwstr>
  </property>
</Properties>
</file>